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6"/>
  </p:notesMasterIdLst>
  <p:handoutMasterIdLst>
    <p:handoutMasterId r:id="rId3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94" r:id="rId27"/>
    <p:sldId id="296" r:id="rId28"/>
    <p:sldId id="318" r:id="rId29"/>
    <p:sldId id="319" r:id="rId30"/>
    <p:sldId id="288" r:id="rId31"/>
    <p:sldId id="289" r:id="rId32"/>
    <p:sldId id="320" r:id="rId33"/>
    <p:sldId id="274" r:id="rId34"/>
    <p:sldId id="329" r:id="rId3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C05183-3C65-437A-BF91-1AEB36F68475}" v="686" dt="2022-09-22T20:05:23.43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2" d="100"/>
          <a:sy n="82" d="100"/>
        </p:scale>
        <p:origin x="629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Le Cornu" userId="2737f67b403a1e43" providerId="LiveId" clId="{C1C05183-3C65-437A-BF91-1AEB36F68475}"/>
    <pc:docChg chg="undo custSel delSld modSld">
      <pc:chgData name="Joshua Le Cornu" userId="2737f67b403a1e43" providerId="LiveId" clId="{C1C05183-3C65-437A-BF91-1AEB36F68475}" dt="2022-09-22T20:22:16.171" v="1840" actId="47"/>
      <pc:docMkLst>
        <pc:docMk/>
      </pc:docMkLst>
      <pc:sldChg chg="addSp modSp mod">
        <pc:chgData name="Joshua Le Cornu" userId="2737f67b403a1e43" providerId="LiveId" clId="{C1C05183-3C65-437A-BF91-1AEB36F68475}" dt="2022-09-22T19:45:58.383" v="370" actId="20577"/>
        <pc:sldMkLst>
          <pc:docMk/>
          <pc:sldMk cId="2987552906" sldId="264"/>
        </pc:sldMkLst>
        <pc:spChg chg="mod">
          <ac:chgData name="Joshua Le Cornu" userId="2737f67b403a1e43" providerId="LiveId" clId="{C1C05183-3C65-437A-BF91-1AEB36F68475}" dt="2022-09-22T19:45:58.383" v="370" actId="20577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Joshua Le Cornu" userId="2737f67b403a1e43" providerId="LiveId" clId="{C1C05183-3C65-437A-BF91-1AEB36F68475}" dt="2022-09-22T19:45:29.187" v="357" actId="1076"/>
          <ac:graphicFrameMkLst>
            <pc:docMk/>
            <pc:sldMk cId="2987552906" sldId="264"/>
            <ac:graphicFrameMk id="2" creationId="{33874A13-1E6F-351E-00BF-BE1CA23FD4DD}"/>
          </ac:graphicFrameMkLst>
        </pc:graphicFrameChg>
      </pc:sldChg>
      <pc:sldChg chg="addSp delSp modSp mod">
        <pc:chgData name="Joshua Le Cornu" userId="2737f67b403a1e43" providerId="LiveId" clId="{C1C05183-3C65-437A-BF91-1AEB36F68475}" dt="2022-09-22T19:52:00.746" v="409" actId="14100"/>
        <pc:sldMkLst>
          <pc:docMk/>
          <pc:sldMk cId="1578726356" sldId="265"/>
        </pc:sldMkLst>
        <pc:spChg chg="add del">
          <ac:chgData name="Joshua Le Cornu" userId="2737f67b403a1e43" providerId="LiveId" clId="{C1C05183-3C65-437A-BF91-1AEB36F68475}" dt="2022-09-22T19:49:27.207" v="374"/>
          <ac:spMkLst>
            <pc:docMk/>
            <pc:sldMk cId="1578726356" sldId="265"/>
            <ac:spMk id="2" creationId="{900222E4-C565-24CF-ABC3-78E39A5744F5}"/>
          </ac:spMkLst>
        </pc:spChg>
        <pc:spChg chg="mod">
          <ac:chgData name="Joshua Le Cornu" userId="2737f67b403a1e43" providerId="LiveId" clId="{C1C05183-3C65-437A-BF91-1AEB36F68475}" dt="2022-09-22T19:52:00.746" v="409" actId="14100"/>
          <ac:spMkLst>
            <pc:docMk/>
            <pc:sldMk cId="1578726356" sldId="265"/>
            <ac:spMk id="5" creationId="{1B07C49E-AFFC-EC46-8930-E4D428F5F943}"/>
          </ac:spMkLst>
        </pc:spChg>
        <pc:spChg chg="del">
          <ac:chgData name="Joshua Le Cornu" userId="2737f67b403a1e43" providerId="LiveId" clId="{C1C05183-3C65-437A-BF91-1AEB36F68475}" dt="2022-09-22T19:49:31.676" v="375"/>
          <ac:spMkLst>
            <pc:docMk/>
            <pc:sldMk cId="1578726356" sldId="265"/>
            <ac:spMk id="6" creationId="{14705F2D-274C-B48F-EB1F-54A8E6508D9F}"/>
          </ac:spMkLst>
        </pc:spChg>
      </pc:sldChg>
      <pc:sldChg chg="modSp mod">
        <pc:chgData name="Joshua Le Cornu" userId="2737f67b403a1e43" providerId="LiveId" clId="{C1C05183-3C65-437A-BF91-1AEB36F68475}" dt="2022-09-22T20:01:07.654" v="728" actId="5793"/>
        <pc:sldMkLst>
          <pc:docMk/>
          <pc:sldMk cId="779971636" sldId="266"/>
        </pc:sldMkLst>
        <pc:spChg chg="mod">
          <ac:chgData name="Joshua Le Cornu" userId="2737f67b403a1e43" providerId="LiveId" clId="{C1C05183-3C65-437A-BF91-1AEB36F68475}" dt="2022-09-22T20:01:07.654" v="728" actId="5793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 mod">
        <pc:chgData name="Joshua Le Cornu" userId="2737f67b403a1e43" providerId="LiveId" clId="{C1C05183-3C65-437A-BF91-1AEB36F68475}" dt="2022-09-22T20:19:22.738" v="1704" actId="14100"/>
        <pc:sldMkLst>
          <pc:docMk/>
          <pc:sldMk cId="3865605948" sldId="269"/>
        </pc:sldMkLst>
        <pc:picChg chg="add mod">
          <ac:chgData name="Joshua Le Cornu" userId="2737f67b403a1e43" providerId="LiveId" clId="{C1C05183-3C65-437A-BF91-1AEB36F68475}" dt="2022-09-22T20:19:22.738" v="1704" actId="14100"/>
          <ac:picMkLst>
            <pc:docMk/>
            <pc:sldMk cId="3865605948" sldId="269"/>
            <ac:picMk id="6" creationId="{8CDA977F-2FD6-9076-DD80-AA5BC876C0B3}"/>
          </ac:picMkLst>
        </pc:picChg>
      </pc:sldChg>
      <pc:sldChg chg="del">
        <pc:chgData name="Joshua Le Cornu" userId="2737f67b403a1e43" providerId="LiveId" clId="{C1C05183-3C65-437A-BF91-1AEB36F68475}" dt="2022-09-22T20:21:55.261" v="1830" actId="47"/>
        <pc:sldMkLst>
          <pc:docMk/>
          <pc:sldMk cId="2727850971" sldId="270"/>
        </pc:sldMkLst>
      </pc:sldChg>
      <pc:sldChg chg="modSp mod">
        <pc:chgData name="Joshua Le Cornu" userId="2737f67b403a1e43" providerId="LiveId" clId="{C1C05183-3C65-437A-BF91-1AEB36F68475}" dt="2022-09-22T20:08:46.680" v="1442" actId="20577"/>
        <pc:sldMkLst>
          <pc:docMk/>
          <pc:sldMk cId="1630123617" sldId="274"/>
        </pc:sldMkLst>
        <pc:spChg chg="mod">
          <ac:chgData name="Joshua Le Cornu" userId="2737f67b403a1e43" providerId="LiveId" clId="{C1C05183-3C65-437A-BF91-1AEB36F68475}" dt="2022-09-22T20:08:46.680" v="1442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del">
        <pc:chgData name="Joshua Le Cornu" userId="2737f67b403a1e43" providerId="LiveId" clId="{C1C05183-3C65-437A-BF91-1AEB36F68475}" dt="2022-09-22T20:07:44.299" v="1185" actId="47"/>
        <pc:sldMkLst>
          <pc:docMk/>
          <pc:sldMk cId="3410008520" sldId="275"/>
        </pc:sldMkLst>
      </pc:sldChg>
      <pc:sldChg chg="modSp mod">
        <pc:chgData name="Joshua Le Cornu" userId="2737f67b403a1e43" providerId="LiveId" clId="{C1C05183-3C65-437A-BF91-1AEB36F68475}" dt="2022-09-22T20:02:05.104" v="836" actId="27636"/>
        <pc:sldMkLst>
          <pc:docMk/>
          <pc:sldMk cId="148114319" sldId="276"/>
        </pc:sldMkLst>
        <pc:spChg chg="mod">
          <ac:chgData name="Joshua Le Cornu" userId="2737f67b403a1e43" providerId="LiveId" clId="{C1C05183-3C65-437A-BF91-1AEB36F68475}" dt="2022-09-22T20:02:05.104" v="836" actId="27636"/>
          <ac:spMkLst>
            <pc:docMk/>
            <pc:sldMk cId="148114319" sldId="276"/>
            <ac:spMk id="5" creationId="{1B07C49E-AFFC-EC46-8930-E4D428F5F943}"/>
          </ac:spMkLst>
        </pc:spChg>
      </pc:sldChg>
      <pc:sldChg chg="del">
        <pc:chgData name="Joshua Le Cornu" userId="2737f67b403a1e43" providerId="LiveId" clId="{C1C05183-3C65-437A-BF91-1AEB36F68475}" dt="2022-09-22T20:22:16.171" v="1840" actId="47"/>
        <pc:sldMkLst>
          <pc:docMk/>
          <pc:sldMk cId="321008965" sldId="277"/>
        </pc:sldMkLst>
      </pc:sldChg>
      <pc:sldChg chg="addSp modSp mod">
        <pc:chgData name="Joshua Le Cornu" userId="2737f67b403a1e43" providerId="LiveId" clId="{C1C05183-3C65-437A-BF91-1AEB36F68475}" dt="2022-09-22T20:07:34.292" v="1184" actId="14100"/>
        <pc:sldMkLst>
          <pc:docMk/>
          <pc:sldMk cId="2459446073" sldId="289"/>
        </pc:sldMkLst>
        <pc:picChg chg="add mod">
          <ac:chgData name="Joshua Le Cornu" userId="2737f67b403a1e43" providerId="LiveId" clId="{C1C05183-3C65-437A-BF91-1AEB36F68475}" dt="2022-09-22T20:07:34.292" v="1184" actId="14100"/>
          <ac:picMkLst>
            <pc:docMk/>
            <pc:sldMk cId="2459446073" sldId="289"/>
            <ac:picMk id="3" creationId="{1EF2725F-38BF-1A04-6B63-980ADA772DDF}"/>
          </ac:picMkLst>
        </pc:picChg>
      </pc:sldChg>
      <pc:sldChg chg="addSp modSp mod">
        <pc:chgData name="Joshua Le Cornu" userId="2737f67b403a1e43" providerId="LiveId" clId="{C1C05183-3C65-437A-BF91-1AEB36F68475}" dt="2022-09-22T20:05:40.549" v="1178" actId="14100"/>
        <pc:sldMkLst>
          <pc:docMk/>
          <pc:sldMk cId="1813711241" sldId="293"/>
        </pc:sldMkLst>
        <pc:spChg chg="mod">
          <ac:chgData name="Joshua Le Cornu" userId="2737f67b403a1e43" providerId="LiveId" clId="{C1C05183-3C65-437A-BF91-1AEB36F68475}" dt="2022-09-22T20:03:35.027" v="847" actId="27636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Joshua Le Cornu" userId="2737f67b403a1e43" providerId="LiveId" clId="{C1C05183-3C65-437A-BF91-1AEB36F68475}" dt="2022-09-22T20:05:40.549" v="1178" actId="14100"/>
          <ac:graphicFrameMkLst>
            <pc:docMk/>
            <pc:sldMk cId="1813711241" sldId="293"/>
            <ac:graphicFrameMk id="2" creationId="{E9EAD34D-CD74-1076-B45A-78069896EF66}"/>
          </ac:graphicFrameMkLst>
        </pc:graphicFrameChg>
      </pc:sldChg>
      <pc:sldChg chg="addSp modSp mod">
        <pc:chgData name="Joshua Le Cornu" userId="2737f67b403a1e43" providerId="LiveId" clId="{C1C05183-3C65-437A-BF91-1AEB36F68475}" dt="2022-09-22T20:12:44.594" v="1600" actId="20577"/>
        <pc:sldMkLst>
          <pc:docMk/>
          <pc:sldMk cId="981671777" sldId="296"/>
        </pc:sldMkLst>
        <pc:spChg chg="mod">
          <ac:chgData name="Joshua Le Cornu" userId="2737f67b403a1e43" providerId="LiveId" clId="{C1C05183-3C65-437A-BF91-1AEB36F68475}" dt="2022-09-22T20:11:35.458" v="1481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Joshua Le Cornu" userId="2737f67b403a1e43" providerId="LiveId" clId="{C1C05183-3C65-437A-BF91-1AEB36F68475}" dt="2022-09-22T20:12:44.594" v="1600" actId="20577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Joshua Le Cornu" userId="2737f67b403a1e43" providerId="LiveId" clId="{C1C05183-3C65-437A-BF91-1AEB36F68475}" dt="2022-09-22T20:11:27.786" v="1455" actId="1076"/>
          <ac:picMkLst>
            <pc:docMk/>
            <pc:sldMk cId="981671777" sldId="296"/>
            <ac:picMk id="6" creationId="{34FF73B5-1E01-A6FE-D657-1F0C9A7C0329}"/>
          </ac:picMkLst>
        </pc:picChg>
      </pc:sldChg>
      <pc:sldChg chg="addSp modSp mod">
        <pc:chgData name="Joshua Le Cornu" userId="2737f67b403a1e43" providerId="LiveId" clId="{C1C05183-3C65-437A-BF91-1AEB36F68475}" dt="2022-09-22T19:42:36.189" v="180" actId="404"/>
        <pc:sldMkLst>
          <pc:docMk/>
          <pc:sldMk cId="1385553969" sldId="302"/>
        </pc:sldMkLst>
        <pc:spChg chg="mod">
          <ac:chgData name="Joshua Le Cornu" userId="2737f67b403a1e43" providerId="LiveId" clId="{C1C05183-3C65-437A-BF91-1AEB36F68475}" dt="2022-09-22T19:42:36.189" v="180" actId="404"/>
          <ac:spMkLst>
            <pc:docMk/>
            <pc:sldMk cId="1385553969" sldId="302"/>
            <ac:spMk id="3" creationId="{AB0AB2AC-B7E6-6849-9AE9-697369407F8F}"/>
          </ac:spMkLst>
        </pc:spChg>
        <pc:graphicFrameChg chg="add mod">
          <ac:chgData name="Joshua Le Cornu" userId="2737f67b403a1e43" providerId="LiveId" clId="{C1C05183-3C65-437A-BF91-1AEB36F68475}" dt="2022-09-22T19:41:33.847" v="164" actId="20577"/>
          <ac:graphicFrameMkLst>
            <pc:docMk/>
            <pc:sldMk cId="1385553969" sldId="302"/>
            <ac:graphicFrameMk id="5" creationId="{69FF9635-3F9F-C449-38FF-CAA242CB7CE1}"/>
          </ac:graphicFrameMkLst>
        </pc:graphicFrameChg>
      </pc:sldChg>
      <pc:sldChg chg="addSp modSp mod">
        <pc:chgData name="Joshua Le Cornu" userId="2737f67b403a1e43" providerId="LiveId" clId="{C1C05183-3C65-437A-BF91-1AEB36F68475}" dt="2022-09-22T20:20:31.126" v="1809" actId="20577"/>
        <pc:sldMkLst>
          <pc:docMk/>
          <pc:sldMk cId="3869789237" sldId="304"/>
        </pc:sldMkLst>
        <pc:spChg chg="mod">
          <ac:chgData name="Joshua Le Cornu" userId="2737f67b403a1e43" providerId="LiveId" clId="{C1C05183-3C65-437A-BF91-1AEB36F68475}" dt="2022-09-22T20:20:31.126" v="1809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Joshua Le Cornu" userId="2737f67b403a1e43" providerId="LiveId" clId="{C1C05183-3C65-437A-BF91-1AEB36F68475}" dt="2022-09-22T20:19:41.388" v="1708" actId="1076"/>
          <ac:picMkLst>
            <pc:docMk/>
            <pc:sldMk cId="3869789237" sldId="304"/>
            <ac:picMk id="6" creationId="{D3168C8B-BA72-1559-A38C-9188829DDED9}"/>
          </ac:picMkLst>
        </pc:picChg>
      </pc:sldChg>
      <pc:sldChg chg="addSp modSp mod">
        <pc:chgData name="Joshua Le Cornu" userId="2737f67b403a1e43" providerId="LiveId" clId="{C1C05183-3C65-437A-BF91-1AEB36F68475}" dt="2022-09-22T20:20:48.603" v="1813" actId="1076"/>
        <pc:sldMkLst>
          <pc:docMk/>
          <pc:sldMk cId="80090182" sldId="305"/>
        </pc:sldMkLst>
        <pc:picChg chg="add mod">
          <ac:chgData name="Joshua Le Cornu" userId="2737f67b403a1e43" providerId="LiveId" clId="{C1C05183-3C65-437A-BF91-1AEB36F68475}" dt="2022-09-22T20:20:48.603" v="1813" actId="1076"/>
          <ac:picMkLst>
            <pc:docMk/>
            <pc:sldMk cId="80090182" sldId="305"/>
            <ac:picMk id="6" creationId="{5013B68F-055E-5D01-6040-A1D4782EB434}"/>
          </ac:picMkLst>
        </pc:picChg>
      </pc:sldChg>
      <pc:sldChg chg="addSp modSp mod">
        <pc:chgData name="Joshua Le Cornu" userId="2737f67b403a1e43" providerId="LiveId" clId="{C1C05183-3C65-437A-BF91-1AEB36F68475}" dt="2022-09-22T20:21:30.270" v="1825" actId="14100"/>
        <pc:sldMkLst>
          <pc:docMk/>
          <pc:sldMk cId="3145340593" sldId="306"/>
        </pc:sldMkLst>
        <pc:picChg chg="add mod">
          <ac:chgData name="Joshua Le Cornu" userId="2737f67b403a1e43" providerId="LiveId" clId="{C1C05183-3C65-437A-BF91-1AEB36F68475}" dt="2022-09-22T20:21:30.270" v="1825" actId="14100"/>
          <ac:picMkLst>
            <pc:docMk/>
            <pc:sldMk cId="3145340593" sldId="306"/>
            <ac:picMk id="6" creationId="{221B236A-7450-BDEA-B291-CFDB7003BEB4}"/>
          </ac:picMkLst>
        </pc:picChg>
      </pc:sldChg>
      <pc:sldChg chg="addSp modSp mod">
        <pc:chgData name="Joshua Le Cornu" userId="2737f67b403a1e43" providerId="LiveId" clId="{C1C05183-3C65-437A-BF91-1AEB36F68475}" dt="2022-09-22T20:21:12.107" v="1822" actId="207"/>
        <pc:sldMkLst>
          <pc:docMk/>
          <pc:sldMk cId="1106727586" sldId="307"/>
        </pc:sldMkLst>
        <pc:spChg chg="mod">
          <ac:chgData name="Joshua Le Cornu" userId="2737f67b403a1e43" providerId="LiveId" clId="{C1C05183-3C65-437A-BF91-1AEB36F68475}" dt="2022-09-22T20:21:12.107" v="1822" actId="207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Joshua Le Cornu" userId="2737f67b403a1e43" providerId="LiveId" clId="{C1C05183-3C65-437A-BF91-1AEB36F68475}" dt="2022-09-22T20:21:00.651" v="1817" actId="1076"/>
          <ac:picMkLst>
            <pc:docMk/>
            <pc:sldMk cId="1106727586" sldId="307"/>
            <ac:picMk id="6" creationId="{6ECF1F75-7285-90EE-E3C8-861C3A8C3DE9}"/>
          </ac:picMkLst>
        </pc:picChg>
      </pc:sldChg>
      <pc:sldChg chg="addSp modSp mod">
        <pc:chgData name="Joshua Le Cornu" userId="2737f67b403a1e43" providerId="LiveId" clId="{C1C05183-3C65-437A-BF91-1AEB36F68475}" dt="2022-09-22T20:21:44.224" v="1829" actId="1076"/>
        <pc:sldMkLst>
          <pc:docMk/>
          <pc:sldMk cId="706594483" sldId="308"/>
        </pc:sldMkLst>
        <pc:picChg chg="add mod">
          <ac:chgData name="Joshua Le Cornu" userId="2737f67b403a1e43" providerId="LiveId" clId="{C1C05183-3C65-437A-BF91-1AEB36F68475}" dt="2022-09-22T20:21:44.224" v="1829" actId="1076"/>
          <ac:picMkLst>
            <pc:docMk/>
            <pc:sldMk cId="706594483" sldId="308"/>
            <ac:picMk id="6" creationId="{EE0F8823-7AD8-1148-DA69-153C5C7BCD83}"/>
          </ac:picMkLst>
        </pc:picChg>
      </pc:sldChg>
      <pc:sldChg chg="del">
        <pc:chgData name="Joshua Le Cornu" userId="2737f67b403a1e43" providerId="LiveId" clId="{C1C05183-3C65-437A-BF91-1AEB36F68475}" dt="2022-09-22T20:21:56.615" v="1831" actId="47"/>
        <pc:sldMkLst>
          <pc:docMk/>
          <pc:sldMk cId="1794738657" sldId="309"/>
        </pc:sldMkLst>
      </pc:sldChg>
      <pc:sldChg chg="del">
        <pc:chgData name="Joshua Le Cornu" userId="2737f67b403a1e43" providerId="LiveId" clId="{C1C05183-3C65-437A-BF91-1AEB36F68475}" dt="2022-09-22T20:21:57.767" v="1832" actId="47"/>
        <pc:sldMkLst>
          <pc:docMk/>
          <pc:sldMk cId="4010014743" sldId="310"/>
        </pc:sldMkLst>
      </pc:sldChg>
      <pc:sldChg chg="del">
        <pc:chgData name="Joshua Le Cornu" userId="2737f67b403a1e43" providerId="LiveId" clId="{C1C05183-3C65-437A-BF91-1AEB36F68475}" dt="2022-09-22T20:21:58.748" v="1833" actId="47"/>
        <pc:sldMkLst>
          <pc:docMk/>
          <pc:sldMk cId="2735560525" sldId="311"/>
        </pc:sldMkLst>
      </pc:sldChg>
      <pc:sldChg chg="del">
        <pc:chgData name="Joshua Le Cornu" userId="2737f67b403a1e43" providerId="LiveId" clId="{C1C05183-3C65-437A-BF91-1AEB36F68475}" dt="2022-09-22T20:22:00.159" v="1834" actId="47"/>
        <pc:sldMkLst>
          <pc:docMk/>
          <pc:sldMk cId="1434679925" sldId="312"/>
        </pc:sldMkLst>
      </pc:sldChg>
      <pc:sldChg chg="del">
        <pc:chgData name="Joshua Le Cornu" userId="2737f67b403a1e43" providerId="LiveId" clId="{C1C05183-3C65-437A-BF91-1AEB36F68475}" dt="2022-09-22T20:22:05.654" v="1836" actId="47"/>
        <pc:sldMkLst>
          <pc:docMk/>
          <pc:sldMk cId="1756972646" sldId="313"/>
        </pc:sldMkLst>
      </pc:sldChg>
      <pc:sldChg chg="del">
        <pc:chgData name="Joshua Le Cornu" userId="2737f67b403a1e43" providerId="LiveId" clId="{C1C05183-3C65-437A-BF91-1AEB36F68475}" dt="2022-09-22T20:22:02.348" v="1835" actId="47"/>
        <pc:sldMkLst>
          <pc:docMk/>
          <pc:sldMk cId="639399535" sldId="314"/>
        </pc:sldMkLst>
      </pc:sldChg>
      <pc:sldChg chg="del">
        <pc:chgData name="Joshua Le Cornu" userId="2737f67b403a1e43" providerId="LiveId" clId="{C1C05183-3C65-437A-BF91-1AEB36F68475}" dt="2022-09-22T20:22:06.874" v="1837" actId="47"/>
        <pc:sldMkLst>
          <pc:docMk/>
          <pc:sldMk cId="3566646398" sldId="315"/>
        </pc:sldMkLst>
      </pc:sldChg>
      <pc:sldChg chg="del">
        <pc:chgData name="Joshua Le Cornu" userId="2737f67b403a1e43" providerId="LiveId" clId="{C1C05183-3C65-437A-BF91-1AEB36F68475}" dt="2022-09-22T20:22:07.784" v="1838" actId="47"/>
        <pc:sldMkLst>
          <pc:docMk/>
          <pc:sldMk cId="1398439132" sldId="316"/>
        </pc:sldMkLst>
      </pc:sldChg>
      <pc:sldChg chg="del">
        <pc:chgData name="Joshua Le Cornu" userId="2737f67b403a1e43" providerId="LiveId" clId="{C1C05183-3C65-437A-BF91-1AEB36F68475}" dt="2022-09-22T20:22:08.965" v="1839" actId="47"/>
        <pc:sldMkLst>
          <pc:docMk/>
          <pc:sldMk cId="3975168428" sldId="317"/>
        </pc:sldMkLst>
      </pc:sldChg>
      <pc:sldChg chg="addSp modSp mod">
        <pc:chgData name="Joshua Le Cornu" userId="2737f67b403a1e43" providerId="LiveId" clId="{C1C05183-3C65-437A-BF91-1AEB36F68475}" dt="2022-09-22T20:12:35.031" v="1580" actId="166"/>
        <pc:sldMkLst>
          <pc:docMk/>
          <pc:sldMk cId="239597884" sldId="318"/>
        </pc:sldMkLst>
        <pc:spChg chg="mod ord">
          <ac:chgData name="Joshua Le Cornu" userId="2737f67b403a1e43" providerId="LiveId" clId="{C1C05183-3C65-437A-BF91-1AEB36F68475}" dt="2022-09-22T20:12:35.031" v="1580" actId="166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Joshua Le Cornu" userId="2737f67b403a1e43" providerId="LiveId" clId="{C1C05183-3C65-437A-BF91-1AEB36F68475}" dt="2022-09-22T20:12:14.689" v="1523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Joshua Le Cornu" userId="2737f67b403a1e43" providerId="LiveId" clId="{C1C05183-3C65-437A-BF91-1AEB36F68475}" dt="2022-09-22T20:12:03.073" v="1488" actId="1076"/>
          <ac:picMkLst>
            <pc:docMk/>
            <pc:sldMk cId="239597884" sldId="318"/>
            <ac:picMk id="4" creationId="{2E8F3CAC-D739-7A34-D958-90709AEB7E1B}"/>
          </ac:picMkLst>
        </pc:picChg>
      </pc:sldChg>
      <pc:sldChg chg="addSp delSp modSp mod setBg">
        <pc:chgData name="Joshua Le Cornu" userId="2737f67b403a1e43" providerId="LiveId" clId="{C1C05183-3C65-437A-BF91-1AEB36F68475}" dt="2022-09-22T20:14:31.800" v="1701" actId="20577"/>
        <pc:sldMkLst>
          <pc:docMk/>
          <pc:sldMk cId="232499080" sldId="319"/>
        </pc:sldMkLst>
        <pc:spChg chg="mod ord">
          <ac:chgData name="Joshua Le Cornu" userId="2737f67b403a1e43" providerId="LiveId" clId="{C1C05183-3C65-437A-BF91-1AEB36F68475}" dt="2022-09-22T20:14:21.366" v="1645" actId="26606"/>
          <ac:spMkLst>
            <pc:docMk/>
            <pc:sldMk cId="232499080" sldId="319"/>
            <ac:spMk id="3" creationId="{8C82F32A-22A5-0046-9FAC-5295E4FA5A12}"/>
          </ac:spMkLst>
        </pc:spChg>
        <pc:spChg chg="del mod">
          <ac:chgData name="Joshua Le Cornu" userId="2737f67b403a1e43" providerId="LiveId" clId="{C1C05183-3C65-437A-BF91-1AEB36F68475}" dt="2022-09-22T20:14:18.469" v="1644" actId="22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Joshua Le Cornu" userId="2737f67b403a1e43" providerId="LiveId" clId="{C1C05183-3C65-437A-BF91-1AEB36F68475}" dt="2022-09-22T20:14:31.800" v="1701" actId="20577"/>
          <ac:spMkLst>
            <pc:docMk/>
            <pc:sldMk cId="232499080" sldId="319"/>
            <ac:spMk id="8" creationId="{34C97452-C78A-4701-B8AB-ABFE63D5BEDE}"/>
          </ac:spMkLst>
        </pc:spChg>
        <pc:spChg chg="add">
          <ac:chgData name="Joshua Le Cornu" userId="2737f67b403a1e43" providerId="LiveId" clId="{C1C05183-3C65-437A-BF91-1AEB36F68475}" dt="2022-09-22T20:14:21.366" v="1645" actId="26606"/>
          <ac:spMkLst>
            <pc:docMk/>
            <pc:sldMk cId="232499080" sldId="319"/>
            <ac:spMk id="13" creationId="{823AC064-BC96-4F32-8AE1-B2FD38754823}"/>
          </ac:spMkLst>
        </pc:spChg>
        <pc:picChg chg="add mod">
          <ac:chgData name="Joshua Le Cornu" userId="2737f67b403a1e43" providerId="LiveId" clId="{C1C05183-3C65-437A-BF91-1AEB36F68475}" dt="2022-09-22T20:14:21.366" v="1645" actId="26606"/>
          <ac:picMkLst>
            <pc:docMk/>
            <pc:sldMk cId="232499080" sldId="319"/>
            <ac:picMk id="4" creationId="{9400C86C-10FD-9DD8-7636-89209ABC0840}"/>
          </ac:picMkLst>
        </pc:picChg>
        <pc:picChg chg="add mod ord">
          <ac:chgData name="Joshua Le Cornu" userId="2737f67b403a1e43" providerId="LiveId" clId="{C1C05183-3C65-437A-BF91-1AEB36F68475}" dt="2022-09-22T20:14:21.366" v="1645" actId="26606"/>
          <ac:picMkLst>
            <pc:docMk/>
            <pc:sldMk cId="232499080" sldId="319"/>
            <ac:picMk id="7" creationId="{E5782B83-577F-E03D-389D-BBEFFB8EAE4E}"/>
          </ac:picMkLst>
        </pc:picChg>
        <pc:cxnChg chg="add">
          <ac:chgData name="Joshua Le Cornu" userId="2737f67b403a1e43" providerId="LiveId" clId="{C1C05183-3C65-437A-BF91-1AEB36F68475}" dt="2022-09-22T20:14:21.366" v="1645" actId="26606"/>
          <ac:cxnSpMkLst>
            <pc:docMk/>
            <pc:sldMk cId="232499080" sldId="319"/>
            <ac:cxnSpMk id="15" creationId="{7E7C77BC-7138-40B1-A15B-20F57A494629}"/>
          </ac:cxnSpMkLst>
        </pc:cxnChg>
        <pc:cxnChg chg="add">
          <ac:chgData name="Joshua Le Cornu" userId="2737f67b403a1e43" providerId="LiveId" clId="{C1C05183-3C65-437A-BF91-1AEB36F68475}" dt="2022-09-22T20:14:21.366" v="1645" actId="26606"/>
          <ac:cxnSpMkLst>
            <pc:docMk/>
            <pc:sldMk cId="232499080" sldId="319"/>
            <ac:cxnSpMk id="17" creationId="{DB146403-F3D6-484B-B2ED-97F9565D0370}"/>
          </ac:cxnSpMkLst>
        </pc:cxnChg>
      </pc:sldChg>
      <pc:sldChg chg="addSp modSp mod">
        <pc:chgData name="Joshua Le Cornu" userId="2737f67b403a1e43" providerId="LiveId" clId="{C1C05183-3C65-437A-BF91-1AEB36F68475}" dt="2022-09-22T20:07:17.813" v="1182" actId="1076"/>
        <pc:sldMkLst>
          <pc:docMk/>
          <pc:sldMk cId="3645034231" sldId="320"/>
        </pc:sldMkLst>
        <pc:picChg chg="add mod">
          <ac:chgData name="Joshua Le Cornu" userId="2737f67b403a1e43" providerId="LiveId" clId="{C1C05183-3C65-437A-BF91-1AEB36F68475}" dt="2022-09-22T20:07:17.813" v="1182" actId="1076"/>
          <ac:picMkLst>
            <pc:docMk/>
            <pc:sldMk cId="3645034231" sldId="320"/>
            <ac:picMk id="3" creationId="{D2137468-1411-7A07-ED50-0FE52197D448}"/>
          </ac:picMkLst>
        </pc:picChg>
      </pc:sldChg>
      <pc:sldChg chg="del">
        <pc:chgData name="Joshua Le Cornu" userId="2737f67b403a1e43" providerId="LiveId" clId="{C1C05183-3C65-437A-BF91-1AEB36F68475}" dt="2022-09-22T20:09:10.023" v="1443" actId="47"/>
        <pc:sldMkLst>
          <pc:docMk/>
          <pc:sldMk cId="733461713" sldId="321"/>
        </pc:sldMkLst>
      </pc:sldChg>
      <pc:sldChg chg="del">
        <pc:chgData name="Joshua Le Cornu" userId="2737f67b403a1e43" providerId="LiveId" clId="{C1C05183-3C65-437A-BF91-1AEB36F68475}" dt="2022-09-22T20:09:10.841" v="1444" actId="47"/>
        <pc:sldMkLst>
          <pc:docMk/>
          <pc:sldMk cId="700132931" sldId="322"/>
        </pc:sldMkLst>
      </pc:sldChg>
      <pc:sldChg chg="del">
        <pc:chgData name="Joshua Le Cornu" userId="2737f67b403a1e43" providerId="LiveId" clId="{C1C05183-3C65-437A-BF91-1AEB36F68475}" dt="2022-09-22T20:09:11.839" v="1445" actId="47"/>
        <pc:sldMkLst>
          <pc:docMk/>
          <pc:sldMk cId="1866160706" sldId="323"/>
        </pc:sldMkLst>
      </pc:sldChg>
      <pc:sldChg chg="del">
        <pc:chgData name="Joshua Le Cornu" userId="2737f67b403a1e43" providerId="LiveId" clId="{C1C05183-3C65-437A-BF91-1AEB36F68475}" dt="2022-09-22T20:09:12.625" v="1446" actId="47"/>
        <pc:sldMkLst>
          <pc:docMk/>
          <pc:sldMk cId="252359608" sldId="32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B4B19-9C51-4334-96CF-6D527549BD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8340C2E-9664-4435-B707-4CA4FD1C97AB}">
      <dgm:prSet phldrT="[Text]"/>
      <dgm:spPr/>
      <dgm:t>
        <a:bodyPr/>
        <a:lstStyle/>
        <a:p>
          <a:r>
            <a:rPr lang="en-GB" dirty="0"/>
            <a:t>Setup Functions to get request library</a:t>
          </a:r>
        </a:p>
      </dgm:t>
    </dgm:pt>
    <dgm:pt modelId="{220BAAAE-4AAA-4E85-AE24-577CDBF3E489}" type="parTrans" cxnId="{64850D8D-2170-45F7-8191-F9098AAD13A4}">
      <dgm:prSet/>
      <dgm:spPr/>
      <dgm:t>
        <a:bodyPr/>
        <a:lstStyle/>
        <a:p>
          <a:endParaRPr lang="en-GB"/>
        </a:p>
      </dgm:t>
    </dgm:pt>
    <dgm:pt modelId="{C5B70FF4-8C2D-4853-9554-3550176E354F}" type="sibTrans" cxnId="{64850D8D-2170-45F7-8191-F9098AAD13A4}">
      <dgm:prSet/>
      <dgm:spPr/>
      <dgm:t>
        <a:bodyPr/>
        <a:lstStyle/>
        <a:p>
          <a:endParaRPr lang="en-GB"/>
        </a:p>
      </dgm:t>
    </dgm:pt>
    <dgm:pt modelId="{59C38518-016D-4C41-865B-47D613B43043}">
      <dgm:prSet phldrT="[Text]"/>
      <dgm:spPr/>
      <dgm:t>
        <a:bodyPr/>
        <a:lstStyle/>
        <a:p>
          <a:r>
            <a:rPr lang="en-GB" dirty="0"/>
            <a:t>Feed </a:t>
          </a:r>
          <a:r>
            <a:rPr lang="en-GB" dirty="0" err="1"/>
            <a:t>urls</a:t>
          </a:r>
          <a:r>
            <a:rPr lang="en-GB" dirty="0"/>
            <a:t> and REST API details</a:t>
          </a:r>
        </a:p>
      </dgm:t>
    </dgm:pt>
    <dgm:pt modelId="{2BEA1CDF-8909-4EE5-9D76-6EAAB996E0C8}" type="parTrans" cxnId="{A5FC9F62-7E53-40E8-B27B-927F44DF498F}">
      <dgm:prSet/>
      <dgm:spPr/>
      <dgm:t>
        <a:bodyPr/>
        <a:lstStyle/>
        <a:p>
          <a:endParaRPr lang="en-GB"/>
        </a:p>
      </dgm:t>
    </dgm:pt>
    <dgm:pt modelId="{87D21491-124C-4F48-9CB4-18BE6FBF2191}" type="sibTrans" cxnId="{A5FC9F62-7E53-40E8-B27B-927F44DF498F}">
      <dgm:prSet/>
      <dgm:spPr/>
      <dgm:t>
        <a:bodyPr/>
        <a:lstStyle/>
        <a:p>
          <a:endParaRPr lang="en-GB"/>
        </a:p>
      </dgm:t>
    </dgm:pt>
    <dgm:pt modelId="{A935D907-0A07-4EDC-8B75-3412A96457E7}">
      <dgm:prSet phldrT="[Text]"/>
      <dgm:spPr/>
      <dgm:t>
        <a:bodyPr/>
        <a:lstStyle/>
        <a:p>
          <a:r>
            <a:rPr lang="en-GB" dirty="0"/>
            <a:t>Check response content</a:t>
          </a:r>
        </a:p>
      </dgm:t>
    </dgm:pt>
    <dgm:pt modelId="{19691D6F-30F6-439B-850B-2F63C136FC12}" type="parTrans" cxnId="{45BA5C02-298E-431F-8050-A7A6734588E6}">
      <dgm:prSet/>
      <dgm:spPr/>
      <dgm:t>
        <a:bodyPr/>
        <a:lstStyle/>
        <a:p>
          <a:endParaRPr lang="en-GB"/>
        </a:p>
      </dgm:t>
    </dgm:pt>
    <dgm:pt modelId="{D8871819-BE70-4056-AE82-A277B7E873A2}" type="sibTrans" cxnId="{45BA5C02-298E-431F-8050-A7A6734588E6}">
      <dgm:prSet/>
      <dgm:spPr/>
      <dgm:t>
        <a:bodyPr/>
        <a:lstStyle/>
        <a:p>
          <a:endParaRPr lang="en-GB"/>
        </a:p>
      </dgm:t>
    </dgm:pt>
    <dgm:pt modelId="{092EA612-850A-4F6D-B53C-46B92EE5F649}">
      <dgm:prSet phldrT="[Text]"/>
      <dgm:spPr/>
      <dgm:t>
        <a:bodyPr/>
        <a:lstStyle/>
        <a:p>
          <a:r>
            <a:rPr lang="en-GB" dirty="0"/>
            <a:t>Parse response to </a:t>
          </a:r>
          <a:r>
            <a:rPr lang="en-GB" dirty="0" err="1"/>
            <a:t>json</a:t>
          </a:r>
          <a:endParaRPr lang="en-GB" dirty="0"/>
        </a:p>
      </dgm:t>
    </dgm:pt>
    <dgm:pt modelId="{9EF8EA61-A2FE-4CDC-876E-68B6B836D212}" type="parTrans" cxnId="{AE1432FF-59B9-45B9-ADEF-2EB12AA24539}">
      <dgm:prSet/>
      <dgm:spPr/>
      <dgm:t>
        <a:bodyPr/>
        <a:lstStyle/>
        <a:p>
          <a:endParaRPr lang="en-GB"/>
        </a:p>
      </dgm:t>
    </dgm:pt>
    <dgm:pt modelId="{C946450B-BDC5-4D97-A2E6-5EB0D52A5358}" type="sibTrans" cxnId="{AE1432FF-59B9-45B9-ADEF-2EB12AA24539}">
      <dgm:prSet/>
      <dgm:spPr/>
      <dgm:t>
        <a:bodyPr/>
        <a:lstStyle/>
        <a:p>
          <a:endParaRPr lang="en-GB"/>
        </a:p>
      </dgm:t>
    </dgm:pt>
    <dgm:pt modelId="{CE8DF401-257C-439F-AAE6-E5F284CACF5B}">
      <dgm:prSet phldrT="[Text]"/>
      <dgm:spPr/>
      <dgm:t>
        <a:bodyPr/>
        <a:lstStyle/>
        <a:p>
          <a:r>
            <a:rPr lang="en-GB" dirty="0"/>
            <a:t>Normalize</a:t>
          </a:r>
        </a:p>
      </dgm:t>
    </dgm:pt>
    <dgm:pt modelId="{43C5728D-DC6F-4BAF-AA3A-F393B1E60A73}" type="parTrans" cxnId="{DEACDA40-229A-4014-9DE8-683D7CC38868}">
      <dgm:prSet/>
      <dgm:spPr/>
      <dgm:t>
        <a:bodyPr/>
        <a:lstStyle/>
        <a:p>
          <a:endParaRPr lang="en-GB"/>
        </a:p>
      </dgm:t>
    </dgm:pt>
    <dgm:pt modelId="{E69CDDB8-FBEC-4815-B732-C33B1C985046}" type="sibTrans" cxnId="{DEACDA40-229A-4014-9DE8-683D7CC38868}">
      <dgm:prSet/>
      <dgm:spPr/>
      <dgm:t>
        <a:bodyPr/>
        <a:lstStyle/>
        <a:p>
          <a:endParaRPr lang="en-GB"/>
        </a:p>
      </dgm:t>
    </dgm:pt>
    <dgm:pt modelId="{6DF75AA8-F9A7-4A3A-89F5-5FCD984E0082}">
      <dgm:prSet phldrT="[Text]"/>
      <dgm:spPr/>
      <dgm:t>
        <a:bodyPr/>
        <a:lstStyle/>
        <a:p>
          <a:r>
            <a:rPr lang="en-GB" dirty="0"/>
            <a:t>Convert to data frame</a:t>
          </a:r>
        </a:p>
      </dgm:t>
    </dgm:pt>
    <dgm:pt modelId="{4F885E38-FFEB-49E9-A711-F1E161199384}" type="parTrans" cxnId="{9781775B-C60A-44B1-AB69-0FA57AF55013}">
      <dgm:prSet/>
      <dgm:spPr/>
      <dgm:t>
        <a:bodyPr/>
        <a:lstStyle/>
        <a:p>
          <a:endParaRPr lang="en-GB"/>
        </a:p>
      </dgm:t>
    </dgm:pt>
    <dgm:pt modelId="{7CA8B7EF-2A5C-4F06-98E7-CE45D3820441}" type="sibTrans" cxnId="{9781775B-C60A-44B1-AB69-0FA57AF55013}">
      <dgm:prSet/>
      <dgm:spPr/>
      <dgm:t>
        <a:bodyPr/>
        <a:lstStyle/>
        <a:p>
          <a:endParaRPr lang="en-GB"/>
        </a:p>
      </dgm:t>
    </dgm:pt>
    <dgm:pt modelId="{36DFF192-019D-4B0A-B0B0-022805191A0C}" type="pres">
      <dgm:prSet presAssocID="{83EB4B19-9C51-4334-96CF-6D527549BD03}" presName="Name0" presStyleCnt="0">
        <dgm:presLayoutVars>
          <dgm:dir/>
          <dgm:resizeHandles val="exact"/>
        </dgm:presLayoutVars>
      </dgm:prSet>
      <dgm:spPr/>
    </dgm:pt>
    <dgm:pt modelId="{7CA17564-3982-4F2E-B7AF-118E520F1A03}" type="pres">
      <dgm:prSet presAssocID="{A8340C2E-9664-4435-B707-4CA4FD1C97AB}" presName="node" presStyleLbl="node1" presStyleIdx="0" presStyleCnt="6">
        <dgm:presLayoutVars>
          <dgm:bulletEnabled val="1"/>
        </dgm:presLayoutVars>
      </dgm:prSet>
      <dgm:spPr/>
    </dgm:pt>
    <dgm:pt modelId="{3E18EAC4-7A64-4D28-8181-29F33F19ECAD}" type="pres">
      <dgm:prSet presAssocID="{C5B70FF4-8C2D-4853-9554-3550176E354F}" presName="sibTrans" presStyleLbl="sibTrans2D1" presStyleIdx="0" presStyleCnt="5"/>
      <dgm:spPr/>
    </dgm:pt>
    <dgm:pt modelId="{52B26AFF-A824-499D-A473-4517AFE2C59D}" type="pres">
      <dgm:prSet presAssocID="{C5B70FF4-8C2D-4853-9554-3550176E354F}" presName="connectorText" presStyleLbl="sibTrans2D1" presStyleIdx="0" presStyleCnt="5"/>
      <dgm:spPr/>
    </dgm:pt>
    <dgm:pt modelId="{CA174D79-CE73-43B3-991B-7CEB3DC7259F}" type="pres">
      <dgm:prSet presAssocID="{59C38518-016D-4C41-865B-47D613B43043}" presName="node" presStyleLbl="node1" presStyleIdx="1" presStyleCnt="6">
        <dgm:presLayoutVars>
          <dgm:bulletEnabled val="1"/>
        </dgm:presLayoutVars>
      </dgm:prSet>
      <dgm:spPr/>
    </dgm:pt>
    <dgm:pt modelId="{0C174236-C0C2-4286-9D9F-07575EC0EE23}" type="pres">
      <dgm:prSet presAssocID="{87D21491-124C-4F48-9CB4-18BE6FBF2191}" presName="sibTrans" presStyleLbl="sibTrans2D1" presStyleIdx="1" presStyleCnt="5"/>
      <dgm:spPr/>
    </dgm:pt>
    <dgm:pt modelId="{8437ACB9-136F-4F84-BE0B-54910A05D627}" type="pres">
      <dgm:prSet presAssocID="{87D21491-124C-4F48-9CB4-18BE6FBF2191}" presName="connectorText" presStyleLbl="sibTrans2D1" presStyleIdx="1" presStyleCnt="5"/>
      <dgm:spPr/>
    </dgm:pt>
    <dgm:pt modelId="{A2050888-142C-4253-A5F9-1089AAD3507B}" type="pres">
      <dgm:prSet presAssocID="{A935D907-0A07-4EDC-8B75-3412A96457E7}" presName="node" presStyleLbl="node1" presStyleIdx="2" presStyleCnt="6">
        <dgm:presLayoutVars>
          <dgm:bulletEnabled val="1"/>
        </dgm:presLayoutVars>
      </dgm:prSet>
      <dgm:spPr/>
    </dgm:pt>
    <dgm:pt modelId="{BC600A02-9AEE-49E2-94A7-B15BB6C90724}" type="pres">
      <dgm:prSet presAssocID="{D8871819-BE70-4056-AE82-A277B7E873A2}" presName="sibTrans" presStyleLbl="sibTrans2D1" presStyleIdx="2" presStyleCnt="5"/>
      <dgm:spPr/>
    </dgm:pt>
    <dgm:pt modelId="{CEC326C3-4ADA-497C-984E-445565672BA0}" type="pres">
      <dgm:prSet presAssocID="{D8871819-BE70-4056-AE82-A277B7E873A2}" presName="connectorText" presStyleLbl="sibTrans2D1" presStyleIdx="2" presStyleCnt="5"/>
      <dgm:spPr/>
    </dgm:pt>
    <dgm:pt modelId="{4FB539FC-FE42-4459-906D-1DC5ED0000A5}" type="pres">
      <dgm:prSet presAssocID="{092EA612-850A-4F6D-B53C-46B92EE5F649}" presName="node" presStyleLbl="node1" presStyleIdx="3" presStyleCnt="6">
        <dgm:presLayoutVars>
          <dgm:bulletEnabled val="1"/>
        </dgm:presLayoutVars>
      </dgm:prSet>
      <dgm:spPr/>
    </dgm:pt>
    <dgm:pt modelId="{F08F3BA0-5741-4CD4-BA2C-EA1F98A8D65D}" type="pres">
      <dgm:prSet presAssocID="{C946450B-BDC5-4D97-A2E6-5EB0D52A5358}" presName="sibTrans" presStyleLbl="sibTrans2D1" presStyleIdx="3" presStyleCnt="5"/>
      <dgm:spPr/>
    </dgm:pt>
    <dgm:pt modelId="{5DD52E3A-02CB-441A-9B84-8DC534029EFC}" type="pres">
      <dgm:prSet presAssocID="{C946450B-BDC5-4D97-A2E6-5EB0D52A5358}" presName="connectorText" presStyleLbl="sibTrans2D1" presStyleIdx="3" presStyleCnt="5"/>
      <dgm:spPr/>
    </dgm:pt>
    <dgm:pt modelId="{3AD66624-290F-4398-BE50-103605167968}" type="pres">
      <dgm:prSet presAssocID="{CE8DF401-257C-439F-AAE6-E5F284CACF5B}" presName="node" presStyleLbl="node1" presStyleIdx="4" presStyleCnt="6">
        <dgm:presLayoutVars>
          <dgm:bulletEnabled val="1"/>
        </dgm:presLayoutVars>
      </dgm:prSet>
      <dgm:spPr/>
    </dgm:pt>
    <dgm:pt modelId="{FAD6FCDE-1DF9-450A-9190-4828CA51576E}" type="pres">
      <dgm:prSet presAssocID="{E69CDDB8-FBEC-4815-B732-C33B1C985046}" presName="sibTrans" presStyleLbl="sibTrans2D1" presStyleIdx="4" presStyleCnt="5"/>
      <dgm:spPr/>
    </dgm:pt>
    <dgm:pt modelId="{F1A96641-6507-471B-A9EA-E18D5CD738D2}" type="pres">
      <dgm:prSet presAssocID="{E69CDDB8-FBEC-4815-B732-C33B1C985046}" presName="connectorText" presStyleLbl="sibTrans2D1" presStyleIdx="4" presStyleCnt="5"/>
      <dgm:spPr/>
    </dgm:pt>
    <dgm:pt modelId="{14C2CD09-9030-4DF3-A481-5151ECEC3E5F}" type="pres">
      <dgm:prSet presAssocID="{6DF75AA8-F9A7-4A3A-89F5-5FCD984E0082}" presName="node" presStyleLbl="node1" presStyleIdx="5" presStyleCnt="6">
        <dgm:presLayoutVars>
          <dgm:bulletEnabled val="1"/>
        </dgm:presLayoutVars>
      </dgm:prSet>
      <dgm:spPr/>
    </dgm:pt>
  </dgm:ptLst>
  <dgm:cxnLst>
    <dgm:cxn modelId="{45BA5C02-298E-431F-8050-A7A6734588E6}" srcId="{83EB4B19-9C51-4334-96CF-6D527549BD03}" destId="{A935D907-0A07-4EDC-8B75-3412A96457E7}" srcOrd="2" destOrd="0" parTransId="{19691D6F-30F6-439B-850B-2F63C136FC12}" sibTransId="{D8871819-BE70-4056-AE82-A277B7E873A2}"/>
    <dgm:cxn modelId="{2B39A00B-6CD8-47CD-864F-135B07B239D8}" type="presOf" srcId="{87D21491-124C-4F48-9CB4-18BE6FBF2191}" destId="{0C174236-C0C2-4286-9D9F-07575EC0EE23}" srcOrd="0" destOrd="0" presId="urn:microsoft.com/office/officeart/2005/8/layout/process1"/>
    <dgm:cxn modelId="{0BF74910-AE62-40B3-8CF2-E06FB68EA805}" type="presOf" srcId="{D8871819-BE70-4056-AE82-A277B7E873A2}" destId="{CEC326C3-4ADA-497C-984E-445565672BA0}" srcOrd="1" destOrd="0" presId="urn:microsoft.com/office/officeart/2005/8/layout/process1"/>
    <dgm:cxn modelId="{34AAB022-653A-4778-9025-324BCB13FD62}" type="presOf" srcId="{6DF75AA8-F9A7-4A3A-89F5-5FCD984E0082}" destId="{14C2CD09-9030-4DF3-A481-5151ECEC3E5F}" srcOrd="0" destOrd="0" presId="urn:microsoft.com/office/officeart/2005/8/layout/process1"/>
    <dgm:cxn modelId="{D8E56D29-BE71-439C-B8C4-B6520C703168}" type="presOf" srcId="{D8871819-BE70-4056-AE82-A277B7E873A2}" destId="{BC600A02-9AEE-49E2-94A7-B15BB6C90724}" srcOrd="0" destOrd="0" presId="urn:microsoft.com/office/officeart/2005/8/layout/process1"/>
    <dgm:cxn modelId="{DEACDA40-229A-4014-9DE8-683D7CC38868}" srcId="{83EB4B19-9C51-4334-96CF-6D527549BD03}" destId="{CE8DF401-257C-439F-AAE6-E5F284CACF5B}" srcOrd="4" destOrd="0" parTransId="{43C5728D-DC6F-4BAF-AA3A-F393B1E60A73}" sibTransId="{E69CDDB8-FBEC-4815-B732-C33B1C985046}"/>
    <dgm:cxn modelId="{9781775B-C60A-44B1-AB69-0FA57AF55013}" srcId="{83EB4B19-9C51-4334-96CF-6D527549BD03}" destId="{6DF75AA8-F9A7-4A3A-89F5-5FCD984E0082}" srcOrd="5" destOrd="0" parTransId="{4F885E38-FFEB-49E9-A711-F1E161199384}" sibTransId="{7CA8B7EF-2A5C-4F06-98E7-CE45D3820441}"/>
    <dgm:cxn modelId="{A5FC9F62-7E53-40E8-B27B-927F44DF498F}" srcId="{83EB4B19-9C51-4334-96CF-6D527549BD03}" destId="{59C38518-016D-4C41-865B-47D613B43043}" srcOrd="1" destOrd="0" parTransId="{2BEA1CDF-8909-4EE5-9D76-6EAAB996E0C8}" sibTransId="{87D21491-124C-4F48-9CB4-18BE6FBF2191}"/>
    <dgm:cxn modelId="{9ED7AC45-7662-4ED6-A254-1E6CCDD24278}" type="presOf" srcId="{59C38518-016D-4C41-865B-47D613B43043}" destId="{CA174D79-CE73-43B3-991B-7CEB3DC7259F}" srcOrd="0" destOrd="0" presId="urn:microsoft.com/office/officeart/2005/8/layout/process1"/>
    <dgm:cxn modelId="{E25B8F4E-595B-4435-8F8B-5A7673F4B6E2}" type="presOf" srcId="{C5B70FF4-8C2D-4853-9554-3550176E354F}" destId="{3E18EAC4-7A64-4D28-8181-29F33F19ECAD}" srcOrd="0" destOrd="0" presId="urn:microsoft.com/office/officeart/2005/8/layout/process1"/>
    <dgm:cxn modelId="{5094884F-02A3-4C74-BD25-9F4CEC5045ED}" type="presOf" srcId="{83EB4B19-9C51-4334-96CF-6D527549BD03}" destId="{36DFF192-019D-4B0A-B0B0-022805191A0C}" srcOrd="0" destOrd="0" presId="urn:microsoft.com/office/officeart/2005/8/layout/process1"/>
    <dgm:cxn modelId="{3A2FB852-2F25-40FC-807B-6C3385FA511F}" type="presOf" srcId="{C946450B-BDC5-4D97-A2E6-5EB0D52A5358}" destId="{5DD52E3A-02CB-441A-9B84-8DC534029EFC}" srcOrd="1" destOrd="0" presId="urn:microsoft.com/office/officeart/2005/8/layout/process1"/>
    <dgm:cxn modelId="{E0C65C5A-C6C0-406B-8818-4C225478D853}" type="presOf" srcId="{A8340C2E-9664-4435-B707-4CA4FD1C97AB}" destId="{7CA17564-3982-4F2E-B7AF-118E520F1A03}" srcOrd="0" destOrd="0" presId="urn:microsoft.com/office/officeart/2005/8/layout/process1"/>
    <dgm:cxn modelId="{745F417E-111A-46B8-969A-5E24091D3BE8}" type="presOf" srcId="{87D21491-124C-4F48-9CB4-18BE6FBF2191}" destId="{8437ACB9-136F-4F84-BE0B-54910A05D627}" srcOrd="1" destOrd="0" presId="urn:microsoft.com/office/officeart/2005/8/layout/process1"/>
    <dgm:cxn modelId="{2F1AC182-4586-42E5-860D-115D84C82CDC}" type="presOf" srcId="{C946450B-BDC5-4D97-A2E6-5EB0D52A5358}" destId="{F08F3BA0-5741-4CD4-BA2C-EA1F98A8D65D}" srcOrd="0" destOrd="0" presId="urn:microsoft.com/office/officeart/2005/8/layout/process1"/>
    <dgm:cxn modelId="{64850D8D-2170-45F7-8191-F9098AAD13A4}" srcId="{83EB4B19-9C51-4334-96CF-6D527549BD03}" destId="{A8340C2E-9664-4435-B707-4CA4FD1C97AB}" srcOrd="0" destOrd="0" parTransId="{220BAAAE-4AAA-4E85-AE24-577CDBF3E489}" sibTransId="{C5B70FF4-8C2D-4853-9554-3550176E354F}"/>
    <dgm:cxn modelId="{C2B74690-9FF1-4E87-8C63-CF56F3C910C9}" type="presOf" srcId="{E69CDDB8-FBEC-4815-B732-C33B1C985046}" destId="{F1A96641-6507-471B-A9EA-E18D5CD738D2}" srcOrd="1" destOrd="0" presId="urn:microsoft.com/office/officeart/2005/8/layout/process1"/>
    <dgm:cxn modelId="{270B91AA-1234-4C2D-84BC-09D5CF08B440}" type="presOf" srcId="{CE8DF401-257C-439F-AAE6-E5F284CACF5B}" destId="{3AD66624-290F-4398-BE50-103605167968}" srcOrd="0" destOrd="0" presId="urn:microsoft.com/office/officeart/2005/8/layout/process1"/>
    <dgm:cxn modelId="{B248D7AF-A528-47EB-86FD-8F91B594A22D}" type="presOf" srcId="{092EA612-850A-4F6D-B53C-46B92EE5F649}" destId="{4FB539FC-FE42-4459-906D-1DC5ED0000A5}" srcOrd="0" destOrd="0" presId="urn:microsoft.com/office/officeart/2005/8/layout/process1"/>
    <dgm:cxn modelId="{DC4BCEB1-B906-46F3-9381-2769CEF3C65E}" type="presOf" srcId="{E69CDDB8-FBEC-4815-B732-C33B1C985046}" destId="{FAD6FCDE-1DF9-450A-9190-4828CA51576E}" srcOrd="0" destOrd="0" presId="urn:microsoft.com/office/officeart/2005/8/layout/process1"/>
    <dgm:cxn modelId="{890635B6-B067-44E3-8AB1-9D93A5C2AF24}" type="presOf" srcId="{A935D907-0A07-4EDC-8B75-3412A96457E7}" destId="{A2050888-142C-4253-A5F9-1089AAD3507B}" srcOrd="0" destOrd="0" presId="urn:microsoft.com/office/officeart/2005/8/layout/process1"/>
    <dgm:cxn modelId="{48EC1BF1-4F29-44C0-AC65-653D791022A3}" type="presOf" srcId="{C5B70FF4-8C2D-4853-9554-3550176E354F}" destId="{52B26AFF-A824-499D-A473-4517AFE2C59D}" srcOrd="1" destOrd="0" presId="urn:microsoft.com/office/officeart/2005/8/layout/process1"/>
    <dgm:cxn modelId="{AE1432FF-59B9-45B9-ADEF-2EB12AA24539}" srcId="{83EB4B19-9C51-4334-96CF-6D527549BD03}" destId="{092EA612-850A-4F6D-B53C-46B92EE5F649}" srcOrd="3" destOrd="0" parTransId="{9EF8EA61-A2FE-4CDC-876E-68B6B836D212}" sibTransId="{C946450B-BDC5-4D97-A2E6-5EB0D52A5358}"/>
    <dgm:cxn modelId="{04F1017D-6FEF-4DA5-AF68-31F425D8D928}" type="presParOf" srcId="{36DFF192-019D-4B0A-B0B0-022805191A0C}" destId="{7CA17564-3982-4F2E-B7AF-118E520F1A03}" srcOrd="0" destOrd="0" presId="urn:microsoft.com/office/officeart/2005/8/layout/process1"/>
    <dgm:cxn modelId="{7FF67D96-DD47-462F-A342-F9F141513FE3}" type="presParOf" srcId="{36DFF192-019D-4B0A-B0B0-022805191A0C}" destId="{3E18EAC4-7A64-4D28-8181-29F33F19ECAD}" srcOrd="1" destOrd="0" presId="urn:microsoft.com/office/officeart/2005/8/layout/process1"/>
    <dgm:cxn modelId="{3DC9BE5C-B1EE-471B-A898-5AE487794FB6}" type="presParOf" srcId="{3E18EAC4-7A64-4D28-8181-29F33F19ECAD}" destId="{52B26AFF-A824-499D-A473-4517AFE2C59D}" srcOrd="0" destOrd="0" presId="urn:microsoft.com/office/officeart/2005/8/layout/process1"/>
    <dgm:cxn modelId="{4D77DD16-E949-4BC3-B76B-7705AC6AB2FD}" type="presParOf" srcId="{36DFF192-019D-4B0A-B0B0-022805191A0C}" destId="{CA174D79-CE73-43B3-991B-7CEB3DC7259F}" srcOrd="2" destOrd="0" presId="urn:microsoft.com/office/officeart/2005/8/layout/process1"/>
    <dgm:cxn modelId="{2371B826-9959-479F-A2AA-5293C757DD18}" type="presParOf" srcId="{36DFF192-019D-4B0A-B0B0-022805191A0C}" destId="{0C174236-C0C2-4286-9D9F-07575EC0EE23}" srcOrd="3" destOrd="0" presId="urn:microsoft.com/office/officeart/2005/8/layout/process1"/>
    <dgm:cxn modelId="{8AF3E0A8-5692-40C8-B09E-DAB4FEE318D1}" type="presParOf" srcId="{0C174236-C0C2-4286-9D9F-07575EC0EE23}" destId="{8437ACB9-136F-4F84-BE0B-54910A05D627}" srcOrd="0" destOrd="0" presId="urn:microsoft.com/office/officeart/2005/8/layout/process1"/>
    <dgm:cxn modelId="{3774C768-C9EC-4D9B-929E-28B28CC85C3C}" type="presParOf" srcId="{36DFF192-019D-4B0A-B0B0-022805191A0C}" destId="{A2050888-142C-4253-A5F9-1089AAD3507B}" srcOrd="4" destOrd="0" presId="urn:microsoft.com/office/officeart/2005/8/layout/process1"/>
    <dgm:cxn modelId="{95A4C68C-D7C0-4305-8016-B0D497F0C1CA}" type="presParOf" srcId="{36DFF192-019D-4B0A-B0B0-022805191A0C}" destId="{BC600A02-9AEE-49E2-94A7-B15BB6C90724}" srcOrd="5" destOrd="0" presId="urn:microsoft.com/office/officeart/2005/8/layout/process1"/>
    <dgm:cxn modelId="{71FC0544-67C8-46ED-B1F4-A49869780671}" type="presParOf" srcId="{BC600A02-9AEE-49E2-94A7-B15BB6C90724}" destId="{CEC326C3-4ADA-497C-984E-445565672BA0}" srcOrd="0" destOrd="0" presId="urn:microsoft.com/office/officeart/2005/8/layout/process1"/>
    <dgm:cxn modelId="{04459E57-97B2-4650-B075-BA89311A88E5}" type="presParOf" srcId="{36DFF192-019D-4B0A-B0B0-022805191A0C}" destId="{4FB539FC-FE42-4459-906D-1DC5ED0000A5}" srcOrd="6" destOrd="0" presId="urn:microsoft.com/office/officeart/2005/8/layout/process1"/>
    <dgm:cxn modelId="{F75C8029-3CE0-4AE0-84C5-BE7D9107B0C4}" type="presParOf" srcId="{36DFF192-019D-4B0A-B0B0-022805191A0C}" destId="{F08F3BA0-5741-4CD4-BA2C-EA1F98A8D65D}" srcOrd="7" destOrd="0" presId="urn:microsoft.com/office/officeart/2005/8/layout/process1"/>
    <dgm:cxn modelId="{726975E2-2FA2-4915-88BD-04E3D05C6B5D}" type="presParOf" srcId="{F08F3BA0-5741-4CD4-BA2C-EA1F98A8D65D}" destId="{5DD52E3A-02CB-441A-9B84-8DC534029EFC}" srcOrd="0" destOrd="0" presId="urn:microsoft.com/office/officeart/2005/8/layout/process1"/>
    <dgm:cxn modelId="{2DDE98C1-F9D3-4110-83B7-4123ACC38109}" type="presParOf" srcId="{36DFF192-019D-4B0A-B0B0-022805191A0C}" destId="{3AD66624-290F-4398-BE50-103605167968}" srcOrd="8" destOrd="0" presId="urn:microsoft.com/office/officeart/2005/8/layout/process1"/>
    <dgm:cxn modelId="{20409E19-4796-44F7-B125-8DEBA03092F2}" type="presParOf" srcId="{36DFF192-019D-4B0A-B0B0-022805191A0C}" destId="{FAD6FCDE-1DF9-450A-9190-4828CA51576E}" srcOrd="9" destOrd="0" presId="urn:microsoft.com/office/officeart/2005/8/layout/process1"/>
    <dgm:cxn modelId="{C75C55A3-14EA-4C60-8BF2-6F5FF099AA78}" type="presParOf" srcId="{FAD6FCDE-1DF9-450A-9190-4828CA51576E}" destId="{F1A96641-6507-471B-A9EA-E18D5CD738D2}" srcOrd="0" destOrd="0" presId="urn:microsoft.com/office/officeart/2005/8/layout/process1"/>
    <dgm:cxn modelId="{0C0C8A44-401D-4DFD-8FA3-8160A6AFA2D5}" type="presParOf" srcId="{36DFF192-019D-4B0A-B0B0-022805191A0C}" destId="{14C2CD09-9030-4DF3-A481-5151ECEC3E5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EB4B19-9C51-4334-96CF-6D527549BD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8340C2E-9664-4435-B707-4CA4FD1C97AB}">
      <dgm:prSet phldrT="[Text]"/>
      <dgm:spPr/>
      <dgm:t>
        <a:bodyPr/>
        <a:lstStyle/>
        <a:p>
          <a:r>
            <a:rPr lang="en-GB" dirty="0"/>
            <a:t>Extract html record from Wikipedia</a:t>
          </a:r>
        </a:p>
      </dgm:t>
    </dgm:pt>
    <dgm:pt modelId="{220BAAAE-4AAA-4E85-AE24-577CDBF3E489}" type="parTrans" cxnId="{64850D8D-2170-45F7-8191-F9098AAD13A4}">
      <dgm:prSet/>
      <dgm:spPr/>
      <dgm:t>
        <a:bodyPr/>
        <a:lstStyle/>
        <a:p>
          <a:endParaRPr lang="en-GB"/>
        </a:p>
      </dgm:t>
    </dgm:pt>
    <dgm:pt modelId="{C5B70FF4-8C2D-4853-9554-3550176E354F}" type="sibTrans" cxnId="{64850D8D-2170-45F7-8191-F9098AAD13A4}">
      <dgm:prSet/>
      <dgm:spPr/>
      <dgm:t>
        <a:bodyPr/>
        <a:lstStyle/>
        <a:p>
          <a:endParaRPr lang="en-GB"/>
        </a:p>
      </dgm:t>
    </dgm:pt>
    <dgm:pt modelId="{AF48C8D9-809F-42F7-9219-26301CE6121D}">
      <dgm:prSet phldrT="[Text]"/>
      <dgm:spPr/>
      <dgm:t>
        <a:bodyPr/>
        <a:lstStyle/>
        <a:p>
          <a:r>
            <a:rPr lang="en-GB" dirty="0"/>
            <a:t>Use beautiful soup library to parse html response</a:t>
          </a:r>
        </a:p>
      </dgm:t>
    </dgm:pt>
    <dgm:pt modelId="{71BBBC57-7723-431E-9194-F3750D1F10FC}" type="parTrans" cxnId="{57D1A342-FB97-4F10-AF9F-762E3FDE1B43}">
      <dgm:prSet/>
      <dgm:spPr/>
      <dgm:t>
        <a:bodyPr/>
        <a:lstStyle/>
        <a:p>
          <a:endParaRPr lang="en-GB"/>
        </a:p>
      </dgm:t>
    </dgm:pt>
    <dgm:pt modelId="{EA14128A-CF2C-4ED0-91D1-663D2893DD34}" type="sibTrans" cxnId="{57D1A342-FB97-4F10-AF9F-762E3FDE1B43}">
      <dgm:prSet/>
      <dgm:spPr/>
      <dgm:t>
        <a:bodyPr/>
        <a:lstStyle/>
        <a:p>
          <a:endParaRPr lang="en-GB"/>
        </a:p>
      </dgm:t>
    </dgm:pt>
    <dgm:pt modelId="{1B6EF83E-4482-4176-B2C2-9E72168DC1FA}">
      <dgm:prSet phldrT="[Text]"/>
      <dgm:spPr/>
      <dgm:t>
        <a:bodyPr/>
        <a:lstStyle/>
        <a:p>
          <a:r>
            <a:rPr lang="en-GB" dirty="0"/>
            <a:t>Get </a:t>
          </a:r>
          <a:r>
            <a:rPr lang="en-GB" dirty="0" err="1"/>
            <a:t>urls</a:t>
          </a:r>
          <a:r>
            <a:rPr lang="en-GB" dirty="0"/>
            <a:t> and setup packages</a:t>
          </a:r>
        </a:p>
      </dgm:t>
    </dgm:pt>
    <dgm:pt modelId="{FED7297E-0FC3-4453-B1BD-D6253BC040E0}" type="parTrans" cxnId="{59E01803-6B2E-4703-BA7A-430093EA8988}">
      <dgm:prSet/>
      <dgm:spPr/>
      <dgm:t>
        <a:bodyPr/>
        <a:lstStyle/>
        <a:p>
          <a:endParaRPr lang="en-GB"/>
        </a:p>
      </dgm:t>
    </dgm:pt>
    <dgm:pt modelId="{E978F4CB-99AD-4734-883D-0097042BEDA8}" type="sibTrans" cxnId="{59E01803-6B2E-4703-BA7A-430093EA8988}">
      <dgm:prSet/>
      <dgm:spPr/>
      <dgm:t>
        <a:bodyPr/>
        <a:lstStyle/>
        <a:p>
          <a:endParaRPr lang="en-GB"/>
        </a:p>
      </dgm:t>
    </dgm:pt>
    <dgm:pt modelId="{CE6982C2-E7BF-4738-AE77-90222CEDF984}">
      <dgm:prSet phldrT="[Text]"/>
      <dgm:spPr/>
      <dgm:t>
        <a:bodyPr/>
        <a:lstStyle/>
        <a:p>
          <a:r>
            <a:rPr lang="en-GB" dirty="0"/>
            <a:t>Extract column names</a:t>
          </a:r>
        </a:p>
      </dgm:t>
    </dgm:pt>
    <dgm:pt modelId="{662FA256-562D-4A68-BB48-A523D04BB82B}" type="parTrans" cxnId="{70AC70C6-4568-4F37-8EA3-755E2C864908}">
      <dgm:prSet/>
      <dgm:spPr/>
      <dgm:t>
        <a:bodyPr/>
        <a:lstStyle/>
        <a:p>
          <a:endParaRPr lang="en-GB"/>
        </a:p>
      </dgm:t>
    </dgm:pt>
    <dgm:pt modelId="{0955E315-97EF-4841-819A-6DB273C100CB}" type="sibTrans" cxnId="{70AC70C6-4568-4F37-8EA3-755E2C864908}">
      <dgm:prSet/>
      <dgm:spPr/>
      <dgm:t>
        <a:bodyPr/>
        <a:lstStyle/>
        <a:p>
          <a:endParaRPr lang="en-GB"/>
        </a:p>
      </dgm:t>
    </dgm:pt>
    <dgm:pt modelId="{C5518357-E981-4217-AE7B-D55DDD3040B1}">
      <dgm:prSet phldrT="[Text]"/>
      <dgm:spPr/>
      <dgm:t>
        <a:bodyPr/>
        <a:lstStyle/>
        <a:p>
          <a:r>
            <a:rPr lang="en-GB" dirty="0"/>
            <a:t>Parse tables to </a:t>
          </a:r>
          <a:r>
            <a:rPr lang="en-GB" dirty="0" err="1"/>
            <a:t>dataframes</a:t>
          </a:r>
          <a:r>
            <a:rPr lang="en-GB" dirty="0"/>
            <a:t> </a:t>
          </a:r>
        </a:p>
      </dgm:t>
    </dgm:pt>
    <dgm:pt modelId="{1094D803-6916-4C7C-A46D-DCFB989E9846}" type="parTrans" cxnId="{A10F8415-150B-47D0-BD20-FEC566A7286A}">
      <dgm:prSet/>
      <dgm:spPr/>
      <dgm:t>
        <a:bodyPr/>
        <a:lstStyle/>
        <a:p>
          <a:endParaRPr lang="en-GB"/>
        </a:p>
      </dgm:t>
    </dgm:pt>
    <dgm:pt modelId="{ED432235-332F-4F5A-900E-A7A5DA01CA74}" type="sibTrans" cxnId="{A10F8415-150B-47D0-BD20-FEC566A7286A}">
      <dgm:prSet/>
      <dgm:spPr/>
      <dgm:t>
        <a:bodyPr/>
        <a:lstStyle/>
        <a:p>
          <a:endParaRPr lang="en-GB"/>
        </a:p>
      </dgm:t>
    </dgm:pt>
    <dgm:pt modelId="{36DFF192-019D-4B0A-B0B0-022805191A0C}" type="pres">
      <dgm:prSet presAssocID="{83EB4B19-9C51-4334-96CF-6D527549BD03}" presName="Name0" presStyleCnt="0">
        <dgm:presLayoutVars>
          <dgm:dir/>
          <dgm:resizeHandles val="exact"/>
        </dgm:presLayoutVars>
      </dgm:prSet>
      <dgm:spPr/>
    </dgm:pt>
    <dgm:pt modelId="{B6ADB0FA-A5C4-4539-B7E6-1B8412BD853E}" type="pres">
      <dgm:prSet presAssocID="{1B6EF83E-4482-4176-B2C2-9E72168DC1FA}" presName="node" presStyleLbl="node1" presStyleIdx="0" presStyleCnt="5">
        <dgm:presLayoutVars>
          <dgm:bulletEnabled val="1"/>
        </dgm:presLayoutVars>
      </dgm:prSet>
      <dgm:spPr/>
    </dgm:pt>
    <dgm:pt modelId="{6BD3F64C-9627-4C1B-8659-B2ABE82630CC}" type="pres">
      <dgm:prSet presAssocID="{E978F4CB-99AD-4734-883D-0097042BEDA8}" presName="sibTrans" presStyleLbl="sibTrans2D1" presStyleIdx="0" presStyleCnt="4"/>
      <dgm:spPr/>
    </dgm:pt>
    <dgm:pt modelId="{3E29F793-0F08-4ACB-9FCF-DE50CC3C9AC7}" type="pres">
      <dgm:prSet presAssocID="{E978F4CB-99AD-4734-883D-0097042BEDA8}" presName="connectorText" presStyleLbl="sibTrans2D1" presStyleIdx="0" presStyleCnt="4"/>
      <dgm:spPr/>
    </dgm:pt>
    <dgm:pt modelId="{7CA17564-3982-4F2E-B7AF-118E520F1A03}" type="pres">
      <dgm:prSet presAssocID="{A8340C2E-9664-4435-B707-4CA4FD1C97AB}" presName="node" presStyleLbl="node1" presStyleIdx="1" presStyleCnt="5">
        <dgm:presLayoutVars>
          <dgm:bulletEnabled val="1"/>
        </dgm:presLayoutVars>
      </dgm:prSet>
      <dgm:spPr/>
    </dgm:pt>
    <dgm:pt modelId="{639BCCE5-AA70-445C-907B-44E14EC16EC9}" type="pres">
      <dgm:prSet presAssocID="{C5B70FF4-8C2D-4853-9554-3550176E354F}" presName="sibTrans" presStyleLbl="sibTrans2D1" presStyleIdx="1" presStyleCnt="4"/>
      <dgm:spPr/>
    </dgm:pt>
    <dgm:pt modelId="{ED80B63F-B44E-4672-801B-65B91E08D82B}" type="pres">
      <dgm:prSet presAssocID="{C5B70FF4-8C2D-4853-9554-3550176E354F}" presName="connectorText" presStyleLbl="sibTrans2D1" presStyleIdx="1" presStyleCnt="4"/>
      <dgm:spPr/>
    </dgm:pt>
    <dgm:pt modelId="{F361EDE8-A808-4909-937A-536E4ECB8A15}" type="pres">
      <dgm:prSet presAssocID="{AF48C8D9-809F-42F7-9219-26301CE6121D}" presName="node" presStyleLbl="node1" presStyleIdx="2" presStyleCnt="5">
        <dgm:presLayoutVars>
          <dgm:bulletEnabled val="1"/>
        </dgm:presLayoutVars>
      </dgm:prSet>
      <dgm:spPr/>
    </dgm:pt>
    <dgm:pt modelId="{BCF469AB-F05B-4319-B33A-0B534566AC95}" type="pres">
      <dgm:prSet presAssocID="{EA14128A-CF2C-4ED0-91D1-663D2893DD34}" presName="sibTrans" presStyleLbl="sibTrans2D1" presStyleIdx="2" presStyleCnt="4"/>
      <dgm:spPr/>
    </dgm:pt>
    <dgm:pt modelId="{1F718558-4BF5-4ADA-87BB-47B13B1B76F9}" type="pres">
      <dgm:prSet presAssocID="{EA14128A-CF2C-4ED0-91D1-663D2893DD34}" presName="connectorText" presStyleLbl="sibTrans2D1" presStyleIdx="2" presStyleCnt="4"/>
      <dgm:spPr/>
    </dgm:pt>
    <dgm:pt modelId="{64B81901-254A-47B8-8D51-C312A29784AA}" type="pres">
      <dgm:prSet presAssocID="{CE6982C2-E7BF-4738-AE77-90222CEDF984}" presName="node" presStyleLbl="node1" presStyleIdx="3" presStyleCnt="5">
        <dgm:presLayoutVars>
          <dgm:bulletEnabled val="1"/>
        </dgm:presLayoutVars>
      </dgm:prSet>
      <dgm:spPr/>
    </dgm:pt>
    <dgm:pt modelId="{5EA85102-6497-460C-8F38-A15CB4552E74}" type="pres">
      <dgm:prSet presAssocID="{0955E315-97EF-4841-819A-6DB273C100CB}" presName="sibTrans" presStyleLbl="sibTrans2D1" presStyleIdx="3" presStyleCnt="4"/>
      <dgm:spPr/>
    </dgm:pt>
    <dgm:pt modelId="{EEC0579F-349E-4E91-A578-1EE7FFDD3B3D}" type="pres">
      <dgm:prSet presAssocID="{0955E315-97EF-4841-819A-6DB273C100CB}" presName="connectorText" presStyleLbl="sibTrans2D1" presStyleIdx="3" presStyleCnt="4"/>
      <dgm:spPr/>
    </dgm:pt>
    <dgm:pt modelId="{F7ECF8DC-6C8D-4366-BD58-985D270B805C}" type="pres">
      <dgm:prSet presAssocID="{C5518357-E981-4217-AE7B-D55DDD3040B1}" presName="node" presStyleLbl="node1" presStyleIdx="4" presStyleCnt="5">
        <dgm:presLayoutVars>
          <dgm:bulletEnabled val="1"/>
        </dgm:presLayoutVars>
      </dgm:prSet>
      <dgm:spPr/>
    </dgm:pt>
  </dgm:ptLst>
  <dgm:cxnLst>
    <dgm:cxn modelId="{59E01803-6B2E-4703-BA7A-430093EA8988}" srcId="{83EB4B19-9C51-4334-96CF-6D527549BD03}" destId="{1B6EF83E-4482-4176-B2C2-9E72168DC1FA}" srcOrd="0" destOrd="0" parTransId="{FED7297E-0FC3-4453-B1BD-D6253BC040E0}" sibTransId="{E978F4CB-99AD-4734-883D-0097042BEDA8}"/>
    <dgm:cxn modelId="{ADA36706-D4BA-4454-A64A-BC540A2157CA}" type="presOf" srcId="{AF48C8D9-809F-42F7-9219-26301CE6121D}" destId="{F361EDE8-A808-4909-937A-536E4ECB8A15}" srcOrd="0" destOrd="0" presId="urn:microsoft.com/office/officeart/2005/8/layout/process1"/>
    <dgm:cxn modelId="{A10F8415-150B-47D0-BD20-FEC566A7286A}" srcId="{83EB4B19-9C51-4334-96CF-6D527549BD03}" destId="{C5518357-E981-4217-AE7B-D55DDD3040B1}" srcOrd="4" destOrd="0" parTransId="{1094D803-6916-4C7C-A46D-DCFB989E9846}" sibTransId="{ED432235-332F-4F5A-900E-A7A5DA01CA74}"/>
    <dgm:cxn modelId="{714BB41A-5F5C-4F39-9366-F1BA73BBB821}" type="presOf" srcId="{0955E315-97EF-4841-819A-6DB273C100CB}" destId="{EEC0579F-349E-4E91-A578-1EE7FFDD3B3D}" srcOrd="1" destOrd="0" presId="urn:microsoft.com/office/officeart/2005/8/layout/process1"/>
    <dgm:cxn modelId="{B2741521-C03F-4933-92E5-0A56BBA9AFC5}" type="presOf" srcId="{C5B70FF4-8C2D-4853-9554-3550176E354F}" destId="{639BCCE5-AA70-445C-907B-44E14EC16EC9}" srcOrd="0" destOrd="0" presId="urn:microsoft.com/office/officeart/2005/8/layout/process1"/>
    <dgm:cxn modelId="{EE3FA229-3285-4D7F-BD35-A22E2F24E7EE}" type="presOf" srcId="{EA14128A-CF2C-4ED0-91D1-663D2893DD34}" destId="{1F718558-4BF5-4ADA-87BB-47B13B1B76F9}" srcOrd="1" destOrd="0" presId="urn:microsoft.com/office/officeart/2005/8/layout/process1"/>
    <dgm:cxn modelId="{28BA5830-3929-4F10-BB33-7A2C9A86696F}" type="presOf" srcId="{1B6EF83E-4482-4176-B2C2-9E72168DC1FA}" destId="{B6ADB0FA-A5C4-4539-B7E6-1B8412BD853E}" srcOrd="0" destOrd="0" presId="urn:microsoft.com/office/officeart/2005/8/layout/process1"/>
    <dgm:cxn modelId="{3FFEE23B-5D6B-4B76-B97B-C327B0A9952F}" type="presOf" srcId="{C5B70FF4-8C2D-4853-9554-3550176E354F}" destId="{ED80B63F-B44E-4672-801B-65B91E08D82B}" srcOrd="1" destOrd="0" presId="urn:microsoft.com/office/officeart/2005/8/layout/process1"/>
    <dgm:cxn modelId="{57D1A342-FB97-4F10-AF9F-762E3FDE1B43}" srcId="{83EB4B19-9C51-4334-96CF-6D527549BD03}" destId="{AF48C8D9-809F-42F7-9219-26301CE6121D}" srcOrd="2" destOrd="0" parTransId="{71BBBC57-7723-431E-9194-F3750D1F10FC}" sibTransId="{EA14128A-CF2C-4ED0-91D1-663D2893DD34}"/>
    <dgm:cxn modelId="{5094884F-02A3-4C74-BD25-9F4CEC5045ED}" type="presOf" srcId="{83EB4B19-9C51-4334-96CF-6D527549BD03}" destId="{36DFF192-019D-4B0A-B0B0-022805191A0C}" srcOrd="0" destOrd="0" presId="urn:microsoft.com/office/officeart/2005/8/layout/process1"/>
    <dgm:cxn modelId="{2EEE5753-26EE-43A4-AC54-12BBF742220A}" type="presOf" srcId="{E978F4CB-99AD-4734-883D-0097042BEDA8}" destId="{3E29F793-0F08-4ACB-9FCF-DE50CC3C9AC7}" srcOrd="1" destOrd="0" presId="urn:microsoft.com/office/officeart/2005/8/layout/process1"/>
    <dgm:cxn modelId="{E0C65C5A-C6C0-406B-8818-4C225478D853}" type="presOf" srcId="{A8340C2E-9664-4435-B707-4CA4FD1C97AB}" destId="{7CA17564-3982-4F2E-B7AF-118E520F1A03}" srcOrd="0" destOrd="0" presId="urn:microsoft.com/office/officeart/2005/8/layout/process1"/>
    <dgm:cxn modelId="{64850D8D-2170-45F7-8191-F9098AAD13A4}" srcId="{83EB4B19-9C51-4334-96CF-6D527549BD03}" destId="{A8340C2E-9664-4435-B707-4CA4FD1C97AB}" srcOrd="1" destOrd="0" parTransId="{220BAAAE-4AAA-4E85-AE24-577CDBF3E489}" sibTransId="{C5B70FF4-8C2D-4853-9554-3550176E354F}"/>
    <dgm:cxn modelId="{46627EA8-1725-42F8-BA2A-5DAD15D9C03D}" type="presOf" srcId="{EA14128A-CF2C-4ED0-91D1-663D2893DD34}" destId="{BCF469AB-F05B-4319-B33A-0B534566AC95}" srcOrd="0" destOrd="0" presId="urn:microsoft.com/office/officeart/2005/8/layout/process1"/>
    <dgm:cxn modelId="{16D88BB8-8FF6-41A8-8B0A-A37CC22E1E4E}" type="presOf" srcId="{E978F4CB-99AD-4734-883D-0097042BEDA8}" destId="{6BD3F64C-9627-4C1B-8659-B2ABE82630CC}" srcOrd="0" destOrd="0" presId="urn:microsoft.com/office/officeart/2005/8/layout/process1"/>
    <dgm:cxn modelId="{70AC70C6-4568-4F37-8EA3-755E2C864908}" srcId="{83EB4B19-9C51-4334-96CF-6D527549BD03}" destId="{CE6982C2-E7BF-4738-AE77-90222CEDF984}" srcOrd="3" destOrd="0" parTransId="{662FA256-562D-4A68-BB48-A523D04BB82B}" sibTransId="{0955E315-97EF-4841-819A-6DB273C100CB}"/>
    <dgm:cxn modelId="{855674C8-503F-44C6-801A-A5F87E3B7BEB}" type="presOf" srcId="{C5518357-E981-4217-AE7B-D55DDD3040B1}" destId="{F7ECF8DC-6C8D-4366-BD58-985D270B805C}" srcOrd="0" destOrd="0" presId="urn:microsoft.com/office/officeart/2005/8/layout/process1"/>
    <dgm:cxn modelId="{42ADAEDA-E013-4039-93D6-D8F510F30C9D}" type="presOf" srcId="{0955E315-97EF-4841-819A-6DB273C100CB}" destId="{5EA85102-6497-460C-8F38-A15CB4552E74}" srcOrd="0" destOrd="0" presId="urn:microsoft.com/office/officeart/2005/8/layout/process1"/>
    <dgm:cxn modelId="{E39FA7EB-E9A2-4DCC-8B68-766D818EE1FB}" type="presOf" srcId="{CE6982C2-E7BF-4738-AE77-90222CEDF984}" destId="{64B81901-254A-47B8-8D51-C312A29784AA}" srcOrd="0" destOrd="0" presId="urn:microsoft.com/office/officeart/2005/8/layout/process1"/>
    <dgm:cxn modelId="{4CA88F0F-DBFC-4CBF-897C-3E5B122CE435}" type="presParOf" srcId="{36DFF192-019D-4B0A-B0B0-022805191A0C}" destId="{B6ADB0FA-A5C4-4539-B7E6-1B8412BD853E}" srcOrd="0" destOrd="0" presId="urn:microsoft.com/office/officeart/2005/8/layout/process1"/>
    <dgm:cxn modelId="{9E8852F6-F59B-4C3C-9478-64E8F7052A0F}" type="presParOf" srcId="{36DFF192-019D-4B0A-B0B0-022805191A0C}" destId="{6BD3F64C-9627-4C1B-8659-B2ABE82630CC}" srcOrd="1" destOrd="0" presId="urn:microsoft.com/office/officeart/2005/8/layout/process1"/>
    <dgm:cxn modelId="{E31360DC-57EA-40C4-A67D-B346E0D823B5}" type="presParOf" srcId="{6BD3F64C-9627-4C1B-8659-B2ABE82630CC}" destId="{3E29F793-0F08-4ACB-9FCF-DE50CC3C9AC7}" srcOrd="0" destOrd="0" presId="urn:microsoft.com/office/officeart/2005/8/layout/process1"/>
    <dgm:cxn modelId="{04F1017D-6FEF-4DA5-AF68-31F425D8D928}" type="presParOf" srcId="{36DFF192-019D-4B0A-B0B0-022805191A0C}" destId="{7CA17564-3982-4F2E-B7AF-118E520F1A03}" srcOrd="2" destOrd="0" presId="urn:microsoft.com/office/officeart/2005/8/layout/process1"/>
    <dgm:cxn modelId="{E2631583-3CB8-46F3-8542-866289C65BAF}" type="presParOf" srcId="{36DFF192-019D-4B0A-B0B0-022805191A0C}" destId="{639BCCE5-AA70-445C-907B-44E14EC16EC9}" srcOrd="3" destOrd="0" presId="urn:microsoft.com/office/officeart/2005/8/layout/process1"/>
    <dgm:cxn modelId="{BA16CF22-E300-4AF6-9DCF-A6844602C3CF}" type="presParOf" srcId="{639BCCE5-AA70-445C-907B-44E14EC16EC9}" destId="{ED80B63F-B44E-4672-801B-65B91E08D82B}" srcOrd="0" destOrd="0" presId="urn:microsoft.com/office/officeart/2005/8/layout/process1"/>
    <dgm:cxn modelId="{E50D6744-EE39-4BEA-A48E-ABC3E15A85CA}" type="presParOf" srcId="{36DFF192-019D-4B0A-B0B0-022805191A0C}" destId="{F361EDE8-A808-4909-937A-536E4ECB8A15}" srcOrd="4" destOrd="0" presId="urn:microsoft.com/office/officeart/2005/8/layout/process1"/>
    <dgm:cxn modelId="{A3F87E1B-C1E0-4404-8A2A-FF9313D96301}" type="presParOf" srcId="{36DFF192-019D-4B0A-B0B0-022805191A0C}" destId="{BCF469AB-F05B-4319-B33A-0B534566AC95}" srcOrd="5" destOrd="0" presId="urn:microsoft.com/office/officeart/2005/8/layout/process1"/>
    <dgm:cxn modelId="{61D8EBF2-BE5D-4BE3-B38E-9C7D38235E8C}" type="presParOf" srcId="{BCF469AB-F05B-4319-B33A-0B534566AC95}" destId="{1F718558-4BF5-4ADA-87BB-47B13B1B76F9}" srcOrd="0" destOrd="0" presId="urn:microsoft.com/office/officeart/2005/8/layout/process1"/>
    <dgm:cxn modelId="{F8D66C32-2D79-4277-83EF-56C7A50AC6A7}" type="presParOf" srcId="{36DFF192-019D-4B0A-B0B0-022805191A0C}" destId="{64B81901-254A-47B8-8D51-C312A29784AA}" srcOrd="6" destOrd="0" presId="urn:microsoft.com/office/officeart/2005/8/layout/process1"/>
    <dgm:cxn modelId="{11735B0D-1E93-432F-90E2-06584186A22B}" type="presParOf" srcId="{36DFF192-019D-4B0A-B0B0-022805191A0C}" destId="{5EA85102-6497-460C-8F38-A15CB4552E74}" srcOrd="7" destOrd="0" presId="urn:microsoft.com/office/officeart/2005/8/layout/process1"/>
    <dgm:cxn modelId="{34472D17-24A2-459B-84BA-C88A860E37B4}" type="presParOf" srcId="{5EA85102-6497-460C-8F38-A15CB4552E74}" destId="{EEC0579F-349E-4E91-A578-1EE7FFDD3B3D}" srcOrd="0" destOrd="0" presId="urn:microsoft.com/office/officeart/2005/8/layout/process1"/>
    <dgm:cxn modelId="{E46C5B15-95EC-466F-90DB-9E794E75368F}" type="presParOf" srcId="{36DFF192-019D-4B0A-B0B0-022805191A0C}" destId="{F7ECF8DC-6C8D-4366-BD58-985D270B805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76D3A7-5D5B-49BC-BFC5-951B1D03BD3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10E3F41-08C7-4FBE-98C7-F25DAE90947D}">
      <dgm:prSet phldrT="[Text]"/>
      <dgm:spPr/>
      <dgm:t>
        <a:bodyPr/>
        <a:lstStyle/>
        <a:p>
          <a:r>
            <a:rPr lang="en-GB" dirty="0"/>
            <a:t>Pandas to read csv files</a:t>
          </a:r>
        </a:p>
      </dgm:t>
    </dgm:pt>
    <dgm:pt modelId="{A0776EA5-047A-4454-B40E-4358B27F9398}" type="parTrans" cxnId="{F883C16D-8AAD-4192-AD03-15F9BBBBCEB0}">
      <dgm:prSet/>
      <dgm:spPr/>
      <dgm:t>
        <a:bodyPr/>
        <a:lstStyle/>
        <a:p>
          <a:endParaRPr lang="en-GB"/>
        </a:p>
      </dgm:t>
    </dgm:pt>
    <dgm:pt modelId="{B63E2EC0-D96C-4087-B28A-4AB9E855D3F1}" type="sibTrans" cxnId="{F883C16D-8AAD-4192-AD03-15F9BBBBCEB0}">
      <dgm:prSet/>
      <dgm:spPr/>
      <dgm:t>
        <a:bodyPr/>
        <a:lstStyle/>
        <a:p>
          <a:endParaRPr lang="en-GB"/>
        </a:p>
      </dgm:t>
    </dgm:pt>
    <dgm:pt modelId="{ED4B6B30-1BF8-4E30-8F27-23EB57FBDB10}">
      <dgm:prSet phldrT="[Text]"/>
      <dgm:spPr/>
      <dgm:t>
        <a:bodyPr/>
        <a:lstStyle/>
        <a:p>
          <a:r>
            <a:rPr lang="en-GB" dirty="0"/>
            <a:t>Orbit count by number and occurrence</a:t>
          </a:r>
        </a:p>
      </dgm:t>
    </dgm:pt>
    <dgm:pt modelId="{195708E3-74E5-4820-AA2C-FAF2FA07ADD9}" type="parTrans" cxnId="{0EB95981-9755-4147-A58C-6ABC3AE90803}">
      <dgm:prSet/>
      <dgm:spPr/>
      <dgm:t>
        <a:bodyPr/>
        <a:lstStyle/>
        <a:p>
          <a:endParaRPr lang="en-GB"/>
        </a:p>
      </dgm:t>
    </dgm:pt>
    <dgm:pt modelId="{FA040CF7-EF7D-44CF-A335-69E856FF4066}" type="sibTrans" cxnId="{0EB95981-9755-4147-A58C-6ABC3AE90803}">
      <dgm:prSet/>
      <dgm:spPr/>
      <dgm:t>
        <a:bodyPr/>
        <a:lstStyle/>
        <a:p>
          <a:endParaRPr lang="en-GB"/>
        </a:p>
      </dgm:t>
    </dgm:pt>
    <dgm:pt modelId="{3F73AE5F-34EB-49AE-BF4D-11FC99E4BB99}">
      <dgm:prSet phldrT="[Text]"/>
      <dgm:spPr/>
      <dgm:t>
        <a:bodyPr/>
        <a:lstStyle/>
        <a:p>
          <a:r>
            <a:rPr lang="en-GB" dirty="0"/>
            <a:t>Compute success rate</a:t>
          </a:r>
        </a:p>
      </dgm:t>
    </dgm:pt>
    <dgm:pt modelId="{C1A1D933-3531-4511-B28E-01B741628776}" type="parTrans" cxnId="{93383C9C-0EC4-412B-AB6E-DEC2CA22916C}">
      <dgm:prSet/>
      <dgm:spPr/>
      <dgm:t>
        <a:bodyPr/>
        <a:lstStyle/>
        <a:p>
          <a:endParaRPr lang="en-GB"/>
        </a:p>
      </dgm:t>
    </dgm:pt>
    <dgm:pt modelId="{6F64E690-7F3D-427B-9216-AAB678E564C3}" type="sibTrans" cxnId="{93383C9C-0EC4-412B-AB6E-DEC2CA22916C}">
      <dgm:prSet/>
      <dgm:spPr/>
      <dgm:t>
        <a:bodyPr/>
        <a:lstStyle/>
        <a:p>
          <a:endParaRPr lang="en-GB"/>
        </a:p>
      </dgm:t>
    </dgm:pt>
    <dgm:pt modelId="{F62A097B-80DA-437C-B5A7-56D41EFC930A}">
      <dgm:prSet phldrT="[Text]"/>
      <dgm:spPr/>
      <dgm:t>
        <a:bodyPr/>
        <a:lstStyle/>
        <a:p>
          <a:r>
            <a:rPr lang="en-GB" dirty="0"/>
            <a:t>Deal with missing values</a:t>
          </a:r>
        </a:p>
      </dgm:t>
    </dgm:pt>
    <dgm:pt modelId="{4E4FEA62-62D7-44C2-AD78-8870A29DCE60}" type="parTrans" cxnId="{04CE1864-44AE-4976-88AB-667CB0E2AAF4}">
      <dgm:prSet/>
      <dgm:spPr/>
      <dgm:t>
        <a:bodyPr/>
        <a:lstStyle/>
        <a:p>
          <a:endParaRPr lang="en-GB"/>
        </a:p>
      </dgm:t>
    </dgm:pt>
    <dgm:pt modelId="{AF1F85E9-68AF-4F84-B4CD-B939B3BCDF31}" type="sibTrans" cxnId="{04CE1864-44AE-4976-88AB-667CB0E2AAF4}">
      <dgm:prSet/>
      <dgm:spPr/>
      <dgm:t>
        <a:bodyPr/>
        <a:lstStyle/>
        <a:p>
          <a:endParaRPr lang="en-GB"/>
        </a:p>
      </dgm:t>
    </dgm:pt>
    <dgm:pt modelId="{D094DC96-8A6F-4BDB-9146-8924654E3595}">
      <dgm:prSet phldrT="[Text]"/>
      <dgm:spPr/>
      <dgm:t>
        <a:bodyPr/>
        <a:lstStyle/>
        <a:p>
          <a:r>
            <a:rPr lang="en-GB" dirty="0"/>
            <a:t>Value counts for each site</a:t>
          </a:r>
        </a:p>
      </dgm:t>
    </dgm:pt>
    <dgm:pt modelId="{E7F3D59E-904A-4851-9CAE-C31B7AE0DDA0}" type="parTrans" cxnId="{F3C1E66C-428E-44A4-948D-D918FAA76F32}">
      <dgm:prSet/>
      <dgm:spPr/>
      <dgm:t>
        <a:bodyPr/>
        <a:lstStyle/>
        <a:p>
          <a:endParaRPr lang="en-GB"/>
        </a:p>
      </dgm:t>
    </dgm:pt>
    <dgm:pt modelId="{AB15A320-7A0F-45D0-9751-09D3F619B6E3}" type="sibTrans" cxnId="{F3C1E66C-428E-44A4-948D-D918FAA76F32}">
      <dgm:prSet/>
      <dgm:spPr/>
      <dgm:t>
        <a:bodyPr/>
        <a:lstStyle/>
        <a:p>
          <a:endParaRPr lang="en-GB"/>
        </a:p>
      </dgm:t>
    </dgm:pt>
    <dgm:pt modelId="{6FF71410-5FBB-46F7-92B6-1271BDC65E6A}">
      <dgm:prSet phldrT="[Text]"/>
      <dgm:spPr/>
      <dgm:t>
        <a:bodyPr/>
        <a:lstStyle/>
        <a:p>
          <a:r>
            <a:rPr lang="en-GB" dirty="0"/>
            <a:t>Split statistics by mission outcome </a:t>
          </a:r>
        </a:p>
      </dgm:t>
    </dgm:pt>
    <dgm:pt modelId="{3ED04262-CB37-4FD3-AB60-5639273E2873}" type="parTrans" cxnId="{D10D546C-67CA-46A3-A046-0CD8563785FF}">
      <dgm:prSet/>
      <dgm:spPr/>
      <dgm:t>
        <a:bodyPr/>
        <a:lstStyle/>
        <a:p>
          <a:endParaRPr lang="en-GB"/>
        </a:p>
      </dgm:t>
    </dgm:pt>
    <dgm:pt modelId="{1A075232-3F61-4566-9E94-3740DED109D6}" type="sibTrans" cxnId="{D10D546C-67CA-46A3-A046-0CD8563785FF}">
      <dgm:prSet/>
      <dgm:spPr/>
      <dgm:t>
        <a:bodyPr/>
        <a:lstStyle/>
        <a:p>
          <a:endParaRPr lang="en-GB"/>
        </a:p>
      </dgm:t>
    </dgm:pt>
    <dgm:pt modelId="{5DAF4BEA-959C-4F86-93D2-479EE1B50A68}" type="pres">
      <dgm:prSet presAssocID="{2976D3A7-5D5B-49BC-BFC5-951B1D03BD35}" presName="Name0" presStyleCnt="0">
        <dgm:presLayoutVars>
          <dgm:dir/>
          <dgm:resizeHandles val="exact"/>
        </dgm:presLayoutVars>
      </dgm:prSet>
      <dgm:spPr/>
    </dgm:pt>
    <dgm:pt modelId="{03A0B70C-2883-48BB-BBC7-9CC9559F4E1C}" type="pres">
      <dgm:prSet presAssocID="{E10E3F41-08C7-4FBE-98C7-F25DAE90947D}" presName="node" presStyleLbl="node1" presStyleIdx="0" presStyleCnt="6">
        <dgm:presLayoutVars>
          <dgm:bulletEnabled val="1"/>
        </dgm:presLayoutVars>
      </dgm:prSet>
      <dgm:spPr/>
    </dgm:pt>
    <dgm:pt modelId="{C062D401-8610-41B6-BF74-E2144FC5E249}" type="pres">
      <dgm:prSet presAssocID="{B63E2EC0-D96C-4087-B28A-4AB9E855D3F1}" presName="sibTrans" presStyleLbl="sibTrans2D1" presStyleIdx="0" presStyleCnt="5"/>
      <dgm:spPr/>
    </dgm:pt>
    <dgm:pt modelId="{C90EC7EF-0693-4505-A198-FADB76DCF4CD}" type="pres">
      <dgm:prSet presAssocID="{B63E2EC0-D96C-4087-B28A-4AB9E855D3F1}" presName="connectorText" presStyleLbl="sibTrans2D1" presStyleIdx="0" presStyleCnt="5"/>
      <dgm:spPr/>
    </dgm:pt>
    <dgm:pt modelId="{E8A9A73F-440C-437F-999F-AF19E359434D}" type="pres">
      <dgm:prSet presAssocID="{F62A097B-80DA-437C-B5A7-56D41EFC930A}" presName="node" presStyleLbl="node1" presStyleIdx="1" presStyleCnt="6">
        <dgm:presLayoutVars>
          <dgm:bulletEnabled val="1"/>
        </dgm:presLayoutVars>
      </dgm:prSet>
      <dgm:spPr/>
    </dgm:pt>
    <dgm:pt modelId="{4D8D459C-1BC6-463A-A7DA-05842A08A34D}" type="pres">
      <dgm:prSet presAssocID="{AF1F85E9-68AF-4F84-B4CD-B939B3BCDF31}" presName="sibTrans" presStyleLbl="sibTrans2D1" presStyleIdx="1" presStyleCnt="5"/>
      <dgm:spPr/>
    </dgm:pt>
    <dgm:pt modelId="{3E24F5EC-18A0-4687-B717-98E2E188FF12}" type="pres">
      <dgm:prSet presAssocID="{AF1F85E9-68AF-4F84-B4CD-B939B3BCDF31}" presName="connectorText" presStyleLbl="sibTrans2D1" presStyleIdx="1" presStyleCnt="5"/>
      <dgm:spPr/>
    </dgm:pt>
    <dgm:pt modelId="{D4EAB6F8-FF87-44DE-8FDB-3510FDD5DBC4}" type="pres">
      <dgm:prSet presAssocID="{D094DC96-8A6F-4BDB-9146-8924654E3595}" presName="node" presStyleLbl="node1" presStyleIdx="2" presStyleCnt="6">
        <dgm:presLayoutVars>
          <dgm:bulletEnabled val="1"/>
        </dgm:presLayoutVars>
      </dgm:prSet>
      <dgm:spPr/>
    </dgm:pt>
    <dgm:pt modelId="{2976E6AD-B41C-4C34-BFAB-FEA3304243D8}" type="pres">
      <dgm:prSet presAssocID="{AB15A320-7A0F-45D0-9751-09D3F619B6E3}" presName="sibTrans" presStyleLbl="sibTrans2D1" presStyleIdx="2" presStyleCnt="5"/>
      <dgm:spPr/>
    </dgm:pt>
    <dgm:pt modelId="{D098CD0D-8741-4223-A119-5375FDA9BE8C}" type="pres">
      <dgm:prSet presAssocID="{AB15A320-7A0F-45D0-9751-09D3F619B6E3}" presName="connectorText" presStyleLbl="sibTrans2D1" presStyleIdx="2" presStyleCnt="5"/>
      <dgm:spPr/>
    </dgm:pt>
    <dgm:pt modelId="{86025084-B01B-4F52-96B3-1CE6EC5AB6A6}" type="pres">
      <dgm:prSet presAssocID="{ED4B6B30-1BF8-4E30-8F27-23EB57FBDB10}" presName="node" presStyleLbl="node1" presStyleIdx="3" presStyleCnt="6">
        <dgm:presLayoutVars>
          <dgm:bulletEnabled val="1"/>
        </dgm:presLayoutVars>
      </dgm:prSet>
      <dgm:spPr/>
    </dgm:pt>
    <dgm:pt modelId="{9AB70F1E-06FD-423F-BDEB-9E756DEA075F}" type="pres">
      <dgm:prSet presAssocID="{FA040CF7-EF7D-44CF-A335-69E856FF4066}" presName="sibTrans" presStyleLbl="sibTrans2D1" presStyleIdx="3" presStyleCnt="5"/>
      <dgm:spPr/>
    </dgm:pt>
    <dgm:pt modelId="{DD22777A-B3FE-4B0B-998A-8A407F79E067}" type="pres">
      <dgm:prSet presAssocID="{FA040CF7-EF7D-44CF-A335-69E856FF4066}" presName="connectorText" presStyleLbl="sibTrans2D1" presStyleIdx="3" presStyleCnt="5"/>
      <dgm:spPr/>
    </dgm:pt>
    <dgm:pt modelId="{ADA1D738-0382-4BC7-A5BC-5073707D4AF1}" type="pres">
      <dgm:prSet presAssocID="{6FF71410-5FBB-46F7-92B6-1271BDC65E6A}" presName="node" presStyleLbl="node1" presStyleIdx="4" presStyleCnt="6">
        <dgm:presLayoutVars>
          <dgm:bulletEnabled val="1"/>
        </dgm:presLayoutVars>
      </dgm:prSet>
      <dgm:spPr/>
    </dgm:pt>
    <dgm:pt modelId="{EB949E2B-5B52-4BE6-B911-539C48B58309}" type="pres">
      <dgm:prSet presAssocID="{1A075232-3F61-4566-9E94-3740DED109D6}" presName="sibTrans" presStyleLbl="sibTrans2D1" presStyleIdx="4" presStyleCnt="5"/>
      <dgm:spPr/>
    </dgm:pt>
    <dgm:pt modelId="{D69F460A-32F1-4AEB-BEB4-4223BEFFA70D}" type="pres">
      <dgm:prSet presAssocID="{1A075232-3F61-4566-9E94-3740DED109D6}" presName="connectorText" presStyleLbl="sibTrans2D1" presStyleIdx="4" presStyleCnt="5"/>
      <dgm:spPr/>
    </dgm:pt>
    <dgm:pt modelId="{7F2DFD7A-18AB-40A0-983B-E730B7430083}" type="pres">
      <dgm:prSet presAssocID="{3F73AE5F-34EB-49AE-BF4D-11FC99E4BB99}" presName="node" presStyleLbl="node1" presStyleIdx="5" presStyleCnt="6">
        <dgm:presLayoutVars>
          <dgm:bulletEnabled val="1"/>
        </dgm:presLayoutVars>
      </dgm:prSet>
      <dgm:spPr/>
    </dgm:pt>
  </dgm:ptLst>
  <dgm:cxnLst>
    <dgm:cxn modelId="{232EFB05-AA76-46AE-B0B0-666DDE463190}" type="presOf" srcId="{B63E2EC0-D96C-4087-B28A-4AB9E855D3F1}" destId="{C062D401-8610-41B6-BF74-E2144FC5E249}" srcOrd="0" destOrd="0" presId="urn:microsoft.com/office/officeart/2005/8/layout/process1"/>
    <dgm:cxn modelId="{DC2EF010-8EB6-4A5F-9F48-1E2C7E456C2E}" type="presOf" srcId="{AF1F85E9-68AF-4F84-B4CD-B939B3BCDF31}" destId="{3E24F5EC-18A0-4687-B717-98E2E188FF12}" srcOrd="1" destOrd="0" presId="urn:microsoft.com/office/officeart/2005/8/layout/process1"/>
    <dgm:cxn modelId="{FC65C511-4300-4A5A-9996-D61C0AB78627}" type="presOf" srcId="{FA040CF7-EF7D-44CF-A335-69E856FF4066}" destId="{DD22777A-B3FE-4B0B-998A-8A407F79E067}" srcOrd="1" destOrd="0" presId="urn:microsoft.com/office/officeart/2005/8/layout/process1"/>
    <dgm:cxn modelId="{A9DC951C-C0EE-4DBD-A47C-86C4F823C3D9}" type="presOf" srcId="{6FF71410-5FBB-46F7-92B6-1271BDC65E6A}" destId="{ADA1D738-0382-4BC7-A5BC-5073707D4AF1}" srcOrd="0" destOrd="0" presId="urn:microsoft.com/office/officeart/2005/8/layout/process1"/>
    <dgm:cxn modelId="{470DF229-2228-4827-9B46-DB451B773469}" type="presOf" srcId="{3F73AE5F-34EB-49AE-BF4D-11FC99E4BB99}" destId="{7F2DFD7A-18AB-40A0-983B-E730B7430083}" srcOrd="0" destOrd="0" presId="urn:microsoft.com/office/officeart/2005/8/layout/process1"/>
    <dgm:cxn modelId="{04CE1864-44AE-4976-88AB-667CB0E2AAF4}" srcId="{2976D3A7-5D5B-49BC-BFC5-951B1D03BD35}" destId="{F62A097B-80DA-437C-B5A7-56D41EFC930A}" srcOrd="1" destOrd="0" parTransId="{4E4FEA62-62D7-44C2-AD78-8870A29DCE60}" sibTransId="{AF1F85E9-68AF-4F84-B4CD-B939B3BCDF31}"/>
    <dgm:cxn modelId="{60899567-6F4D-4ED4-AC6A-FA729DA0808D}" type="presOf" srcId="{ED4B6B30-1BF8-4E30-8F27-23EB57FBDB10}" destId="{86025084-B01B-4F52-96B3-1CE6EC5AB6A6}" srcOrd="0" destOrd="0" presId="urn:microsoft.com/office/officeart/2005/8/layout/process1"/>
    <dgm:cxn modelId="{94B18B49-BA36-404F-9DC4-B331F89F1893}" type="presOf" srcId="{1A075232-3F61-4566-9E94-3740DED109D6}" destId="{EB949E2B-5B52-4BE6-B911-539C48B58309}" srcOrd="0" destOrd="0" presId="urn:microsoft.com/office/officeart/2005/8/layout/process1"/>
    <dgm:cxn modelId="{59AD606B-AAAC-4AA2-B4E5-9F01D2FF20B8}" type="presOf" srcId="{F62A097B-80DA-437C-B5A7-56D41EFC930A}" destId="{E8A9A73F-440C-437F-999F-AF19E359434D}" srcOrd="0" destOrd="0" presId="urn:microsoft.com/office/officeart/2005/8/layout/process1"/>
    <dgm:cxn modelId="{BB1BD04B-D641-43F3-B08F-298617901369}" type="presOf" srcId="{AB15A320-7A0F-45D0-9751-09D3F619B6E3}" destId="{2976E6AD-B41C-4C34-BFAB-FEA3304243D8}" srcOrd="0" destOrd="0" presId="urn:microsoft.com/office/officeart/2005/8/layout/process1"/>
    <dgm:cxn modelId="{D10D546C-67CA-46A3-A046-0CD8563785FF}" srcId="{2976D3A7-5D5B-49BC-BFC5-951B1D03BD35}" destId="{6FF71410-5FBB-46F7-92B6-1271BDC65E6A}" srcOrd="4" destOrd="0" parTransId="{3ED04262-CB37-4FD3-AB60-5639273E2873}" sibTransId="{1A075232-3F61-4566-9E94-3740DED109D6}"/>
    <dgm:cxn modelId="{F3C1E66C-428E-44A4-948D-D918FAA76F32}" srcId="{2976D3A7-5D5B-49BC-BFC5-951B1D03BD35}" destId="{D094DC96-8A6F-4BDB-9146-8924654E3595}" srcOrd="2" destOrd="0" parTransId="{E7F3D59E-904A-4851-9CAE-C31B7AE0DDA0}" sibTransId="{AB15A320-7A0F-45D0-9751-09D3F619B6E3}"/>
    <dgm:cxn modelId="{F883C16D-8AAD-4192-AD03-15F9BBBBCEB0}" srcId="{2976D3A7-5D5B-49BC-BFC5-951B1D03BD35}" destId="{E10E3F41-08C7-4FBE-98C7-F25DAE90947D}" srcOrd="0" destOrd="0" parTransId="{A0776EA5-047A-4454-B40E-4358B27F9398}" sibTransId="{B63E2EC0-D96C-4087-B28A-4AB9E855D3F1}"/>
    <dgm:cxn modelId="{941F8676-AB3D-4BEF-8376-5838844CCBBE}" type="presOf" srcId="{AF1F85E9-68AF-4F84-B4CD-B939B3BCDF31}" destId="{4D8D459C-1BC6-463A-A7DA-05842A08A34D}" srcOrd="0" destOrd="0" presId="urn:microsoft.com/office/officeart/2005/8/layout/process1"/>
    <dgm:cxn modelId="{020A9780-62A2-44BF-BAD6-7027AF2E9473}" type="presOf" srcId="{D094DC96-8A6F-4BDB-9146-8924654E3595}" destId="{D4EAB6F8-FF87-44DE-8FDB-3510FDD5DBC4}" srcOrd="0" destOrd="0" presId="urn:microsoft.com/office/officeart/2005/8/layout/process1"/>
    <dgm:cxn modelId="{0EB95981-9755-4147-A58C-6ABC3AE90803}" srcId="{2976D3A7-5D5B-49BC-BFC5-951B1D03BD35}" destId="{ED4B6B30-1BF8-4E30-8F27-23EB57FBDB10}" srcOrd="3" destOrd="0" parTransId="{195708E3-74E5-4820-AA2C-FAF2FA07ADD9}" sibTransId="{FA040CF7-EF7D-44CF-A335-69E856FF4066}"/>
    <dgm:cxn modelId="{89ABC283-E0FA-4ACD-841B-462A0CBDA12F}" type="presOf" srcId="{FA040CF7-EF7D-44CF-A335-69E856FF4066}" destId="{9AB70F1E-06FD-423F-BDEB-9E756DEA075F}" srcOrd="0" destOrd="0" presId="urn:microsoft.com/office/officeart/2005/8/layout/process1"/>
    <dgm:cxn modelId="{046FEB8F-BF20-4FD0-8223-F40EC8846D79}" type="presOf" srcId="{2976D3A7-5D5B-49BC-BFC5-951B1D03BD35}" destId="{5DAF4BEA-959C-4F86-93D2-479EE1B50A68}" srcOrd="0" destOrd="0" presId="urn:microsoft.com/office/officeart/2005/8/layout/process1"/>
    <dgm:cxn modelId="{93383C9C-0EC4-412B-AB6E-DEC2CA22916C}" srcId="{2976D3A7-5D5B-49BC-BFC5-951B1D03BD35}" destId="{3F73AE5F-34EB-49AE-BF4D-11FC99E4BB99}" srcOrd="5" destOrd="0" parTransId="{C1A1D933-3531-4511-B28E-01B741628776}" sibTransId="{6F64E690-7F3D-427B-9216-AAB678E564C3}"/>
    <dgm:cxn modelId="{54251A9E-0B05-4758-9132-67F0E052021A}" type="presOf" srcId="{B63E2EC0-D96C-4087-B28A-4AB9E855D3F1}" destId="{C90EC7EF-0693-4505-A198-FADB76DCF4CD}" srcOrd="1" destOrd="0" presId="urn:microsoft.com/office/officeart/2005/8/layout/process1"/>
    <dgm:cxn modelId="{68FFF3A4-6E67-4063-8A33-67D08CBF074B}" type="presOf" srcId="{E10E3F41-08C7-4FBE-98C7-F25DAE90947D}" destId="{03A0B70C-2883-48BB-BBC7-9CC9559F4E1C}" srcOrd="0" destOrd="0" presId="urn:microsoft.com/office/officeart/2005/8/layout/process1"/>
    <dgm:cxn modelId="{B6D71BC7-5F9F-4165-833B-C16F25771222}" type="presOf" srcId="{1A075232-3F61-4566-9E94-3740DED109D6}" destId="{D69F460A-32F1-4AEB-BEB4-4223BEFFA70D}" srcOrd="1" destOrd="0" presId="urn:microsoft.com/office/officeart/2005/8/layout/process1"/>
    <dgm:cxn modelId="{F7F8B3DB-A8FA-4C17-830A-392EF9246F5B}" type="presOf" srcId="{AB15A320-7A0F-45D0-9751-09D3F619B6E3}" destId="{D098CD0D-8741-4223-A119-5375FDA9BE8C}" srcOrd="1" destOrd="0" presId="urn:microsoft.com/office/officeart/2005/8/layout/process1"/>
    <dgm:cxn modelId="{B9C313C4-3EE0-4C3C-A610-A654698AEB13}" type="presParOf" srcId="{5DAF4BEA-959C-4F86-93D2-479EE1B50A68}" destId="{03A0B70C-2883-48BB-BBC7-9CC9559F4E1C}" srcOrd="0" destOrd="0" presId="urn:microsoft.com/office/officeart/2005/8/layout/process1"/>
    <dgm:cxn modelId="{A4FFE4A3-7F88-45D3-B9D6-91B9A524C4F5}" type="presParOf" srcId="{5DAF4BEA-959C-4F86-93D2-479EE1B50A68}" destId="{C062D401-8610-41B6-BF74-E2144FC5E249}" srcOrd="1" destOrd="0" presId="urn:microsoft.com/office/officeart/2005/8/layout/process1"/>
    <dgm:cxn modelId="{6D1D1DB9-0C7F-479C-A0EF-53BDA20989FE}" type="presParOf" srcId="{C062D401-8610-41B6-BF74-E2144FC5E249}" destId="{C90EC7EF-0693-4505-A198-FADB76DCF4CD}" srcOrd="0" destOrd="0" presId="urn:microsoft.com/office/officeart/2005/8/layout/process1"/>
    <dgm:cxn modelId="{AEEB0BF7-34CD-4393-A2A1-023761FD581B}" type="presParOf" srcId="{5DAF4BEA-959C-4F86-93D2-479EE1B50A68}" destId="{E8A9A73F-440C-437F-999F-AF19E359434D}" srcOrd="2" destOrd="0" presId="urn:microsoft.com/office/officeart/2005/8/layout/process1"/>
    <dgm:cxn modelId="{7885CC95-909A-40DD-A4CF-D9FAC34C3A50}" type="presParOf" srcId="{5DAF4BEA-959C-4F86-93D2-479EE1B50A68}" destId="{4D8D459C-1BC6-463A-A7DA-05842A08A34D}" srcOrd="3" destOrd="0" presId="urn:microsoft.com/office/officeart/2005/8/layout/process1"/>
    <dgm:cxn modelId="{15A9D2D5-F98E-46A3-B278-457155639A42}" type="presParOf" srcId="{4D8D459C-1BC6-463A-A7DA-05842A08A34D}" destId="{3E24F5EC-18A0-4687-B717-98E2E188FF12}" srcOrd="0" destOrd="0" presId="urn:microsoft.com/office/officeart/2005/8/layout/process1"/>
    <dgm:cxn modelId="{3BF89895-0832-4C00-AC3B-CB711F208BB6}" type="presParOf" srcId="{5DAF4BEA-959C-4F86-93D2-479EE1B50A68}" destId="{D4EAB6F8-FF87-44DE-8FDB-3510FDD5DBC4}" srcOrd="4" destOrd="0" presId="urn:microsoft.com/office/officeart/2005/8/layout/process1"/>
    <dgm:cxn modelId="{552E372F-7408-4ACB-88BA-FFFE6A9C8A10}" type="presParOf" srcId="{5DAF4BEA-959C-4F86-93D2-479EE1B50A68}" destId="{2976E6AD-B41C-4C34-BFAB-FEA3304243D8}" srcOrd="5" destOrd="0" presId="urn:microsoft.com/office/officeart/2005/8/layout/process1"/>
    <dgm:cxn modelId="{B19DBD3A-5084-4E76-B078-4EB27DBC20DF}" type="presParOf" srcId="{2976E6AD-B41C-4C34-BFAB-FEA3304243D8}" destId="{D098CD0D-8741-4223-A119-5375FDA9BE8C}" srcOrd="0" destOrd="0" presId="urn:microsoft.com/office/officeart/2005/8/layout/process1"/>
    <dgm:cxn modelId="{701214A5-95E0-47D8-BA89-9CFD7B2A1FCF}" type="presParOf" srcId="{5DAF4BEA-959C-4F86-93D2-479EE1B50A68}" destId="{86025084-B01B-4F52-96B3-1CE6EC5AB6A6}" srcOrd="6" destOrd="0" presId="urn:microsoft.com/office/officeart/2005/8/layout/process1"/>
    <dgm:cxn modelId="{8488559A-CB77-46E9-AB6C-8E19613C4FD3}" type="presParOf" srcId="{5DAF4BEA-959C-4F86-93D2-479EE1B50A68}" destId="{9AB70F1E-06FD-423F-BDEB-9E756DEA075F}" srcOrd="7" destOrd="0" presId="urn:microsoft.com/office/officeart/2005/8/layout/process1"/>
    <dgm:cxn modelId="{39391818-C235-41AE-9284-DCCD45E543FE}" type="presParOf" srcId="{9AB70F1E-06FD-423F-BDEB-9E756DEA075F}" destId="{DD22777A-B3FE-4B0B-998A-8A407F79E067}" srcOrd="0" destOrd="0" presId="urn:microsoft.com/office/officeart/2005/8/layout/process1"/>
    <dgm:cxn modelId="{64D22A02-4498-4C04-AC27-9660840CB52C}" type="presParOf" srcId="{5DAF4BEA-959C-4F86-93D2-479EE1B50A68}" destId="{ADA1D738-0382-4BC7-A5BC-5073707D4AF1}" srcOrd="8" destOrd="0" presId="urn:microsoft.com/office/officeart/2005/8/layout/process1"/>
    <dgm:cxn modelId="{1642ACC6-9D16-40E8-9931-9E178D35E444}" type="presParOf" srcId="{5DAF4BEA-959C-4F86-93D2-479EE1B50A68}" destId="{EB949E2B-5B52-4BE6-B911-539C48B58309}" srcOrd="9" destOrd="0" presId="urn:microsoft.com/office/officeart/2005/8/layout/process1"/>
    <dgm:cxn modelId="{769459CA-7EC3-458B-A196-3E29B973373C}" type="presParOf" srcId="{EB949E2B-5B52-4BE6-B911-539C48B58309}" destId="{D69F460A-32F1-4AEB-BEB4-4223BEFFA70D}" srcOrd="0" destOrd="0" presId="urn:microsoft.com/office/officeart/2005/8/layout/process1"/>
    <dgm:cxn modelId="{752AF4AE-80E2-45ED-ABCC-3523644586AA}" type="presParOf" srcId="{5DAF4BEA-959C-4F86-93D2-479EE1B50A68}" destId="{7F2DFD7A-18AB-40A0-983B-E730B7430083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44CDB0-57A4-4846-9B0A-3D41077A8B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F14618-CAE1-4854-B5D0-483869EED14F}">
      <dgm:prSet phldrT="[Text]"/>
      <dgm:spPr/>
      <dgm:t>
        <a:bodyPr/>
        <a:lstStyle/>
        <a:p>
          <a:r>
            <a:rPr lang="en-GB" dirty="0"/>
            <a:t>Standardize data</a:t>
          </a:r>
        </a:p>
      </dgm:t>
    </dgm:pt>
    <dgm:pt modelId="{E2332CDB-4CF7-42E9-BEE3-5AAD726A5ACD}" type="parTrans" cxnId="{29CD6E13-E603-4E28-9400-55D714FF8558}">
      <dgm:prSet/>
      <dgm:spPr/>
      <dgm:t>
        <a:bodyPr/>
        <a:lstStyle/>
        <a:p>
          <a:endParaRPr lang="en-GB"/>
        </a:p>
      </dgm:t>
    </dgm:pt>
    <dgm:pt modelId="{2B143E0A-15DF-4568-8EC8-7F3C96CE7E21}" type="sibTrans" cxnId="{29CD6E13-E603-4E28-9400-55D714FF8558}">
      <dgm:prSet/>
      <dgm:spPr/>
      <dgm:t>
        <a:bodyPr/>
        <a:lstStyle/>
        <a:p>
          <a:endParaRPr lang="en-GB"/>
        </a:p>
      </dgm:t>
    </dgm:pt>
    <dgm:pt modelId="{2DFEEB9E-55B1-4498-B25A-1F3CA2BBF13A}">
      <dgm:prSet phldrT="[Text]"/>
      <dgm:spPr/>
      <dgm:t>
        <a:bodyPr/>
        <a:lstStyle/>
        <a:p>
          <a:r>
            <a:rPr lang="en-GB" dirty="0"/>
            <a:t>Train test split to get unbiased test error estimates</a:t>
          </a:r>
        </a:p>
      </dgm:t>
    </dgm:pt>
    <dgm:pt modelId="{D31BC5E3-6A1C-44BF-837A-6EFCFC6F10F9}" type="parTrans" cxnId="{43ED0DA8-A56E-4734-80C0-CAFD05B60794}">
      <dgm:prSet/>
      <dgm:spPr/>
      <dgm:t>
        <a:bodyPr/>
        <a:lstStyle/>
        <a:p>
          <a:endParaRPr lang="en-GB"/>
        </a:p>
      </dgm:t>
    </dgm:pt>
    <dgm:pt modelId="{AFE9CB6A-6913-461F-92E0-06E56B2C956A}" type="sibTrans" cxnId="{43ED0DA8-A56E-4734-80C0-CAFD05B60794}">
      <dgm:prSet/>
      <dgm:spPr/>
      <dgm:t>
        <a:bodyPr/>
        <a:lstStyle/>
        <a:p>
          <a:endParaRPr lang="en-GB"/>
        </a:p>
      </dgm:t>
    </dgm:pt>
    <dgm:pt modelId="{9E17F5AF-8301-45E0-99A1-50E3C95F24C3}">
      <dgm:prSet phldrT="[Text]"/>
      <dgm:spPr/>
      <dgm:t>
        <a:bodyPr/>
        <a:lstStyle/>
        <a:p>
          <a:r>
            <a:rPr lang="en-GB" dirty="0"/>
            <a:t>Choose model type (repeated)</a:t>
          </a:r>
        </a:p>
      </dgm:t>
    </dgm:pt>
    <dgm:pt modelId="{0E50CC37-BC67-49DB-82BF-25DE018C6901}" type="parTrans" cxnId="{9B07F5C9-CF2B-42B7-8A70-05D50C5246DF}">
      <dgm:prSet/>
      <dgm:spPr/>
      <dgm:t>
        <a:bodyPr/>
        <a:lstStyle/>
        <a:p>
          <a:endParaRPr lang="en-GB"/>
        </a:p>
      </dgm:t>
    </dgm:pt>
    <dgm:pt modelId="{B22C439C-7D9C-4864-A468-EED89A07B586}" type="sibTrans" cxnId="{9B07F5C9-CF2B-42B7-8A70-05D50C5246DF}">
      <dgm:prSet/>
      <dgm:spPr/>
      <dgm:t>
        <a:bodyPr/>
        <a:lstStyle/>
        <a:p>
          <a:endParaRPr lang="en-GB"/>
        </a:p>
      </dgm:t>
    </dgm:pt>
    <dgm:pt modelId="{D7027854-8798-4740-B1B4-BE4C0E71DF3A}">
      <dgm:prSet phldrT="[Text]"/>
      <dgm:spPr/>
      <dgm:t>
        <a:bodyPr/>
        <a:lstStyle/>
        <a:p>
          <a:r>
            <a:rPr lang="en-GB" dirty="0"/>
            <a:t>Feature engineering / </a:t>
          </a:r>
          <a:r>
            <a:rPr lang="en-GB" dirty="0" err="1"/>
            <a:t>preprocessign</a:t>
          </a:r>
          <a:r>
            <a:rPr lang="en-GB" dirty="0"/>
            <a:t> for model input</a:t>
          </a:r>
        </a:p>
      </dgm:t>
    </dgm:pt>
    <dgm:pt modelId="{139E8975-7117-4F16-A66D-262AF03397EB}" type="parTrans" cxnId="{61CC0D1C-C85D-4D32-B6C4-10C627085D97}">
      <dgm:prSet/>
      <dgm:spPr/>
      <dgm:t>
        <a:bodyPr/>
        <a:lstStyle/>
        <a:p>
          <a:endParaRPr lang="en-GB"/>
        </a:p>
      </dgm:t>
    </dgm:pt>
    <dgm:pt modelId="{801D7B6B-7A5A-4E60-8E13-5291DA55BB5F}" type="sibTrans" cxnId="{61CC0D1C-C85D-4D32-B6C4-10C627085D97}">
      <dgm:prSet/>
      <dgm:spPr/>
      <dgm:t>
        <a:bodyPr/>
        <a:lstStyle/>
        <a:p>
          <a:endParaRPr lang="en-GB"/>
        </a:p>
      </dgm:t>
    </dgm:pt>
    <dgm:pt modelId="{7F882771-C09A-4E6B-808D-57D8177D6AC5}">
      <dgm:prSet phldrT="[Text]"/>
      <dgm:spPr/>
      <dgm:t>
        <a:bodyPr/>
        <a:lstStyle/>
        <a:p>
          <a:r>
            <a:rPr lang="en-GB" dirty="0"/>
            <a:t>Grid search and cross validation for parameters / tuning</a:t>
          </a:r>
        </a:p>
      </dgm:t>
    </dgm:pt>
    <dgm:pt modelId="{02853E0B-10BC-4839-B6A0-8BC7B85AB33C}" type="parTrans" cxnId="{C294AFDB-C260-4EC6-93CA-98FCA915DEEC}">
      <dgm:prSet/>
      <dgm:spPr/>
      <dgm:t>
        <a:bodyPr/>
        <a:lstStyle/>
        <a:p>
          <a:endParaRPr lang="en-GB"/>
        </a:p>
      </dgm:t>
    </dgm:pt>
    <dgm:pt modelId="{C056B274-982C-4698-B9CB-A23BFF001258}" type="sibTrans" cxnId="{C294AFDB-C260-4EC6-93CA-98FCA915DEEC}">
      <dgm:prSet/>
      <dgm:spPr/>
      <dgm:t>
        <a:bodyPr/>
        <a:lstStyle/>
        <a:p>
          <a:endParaRPr lang="en-GB"/>
        </a:p>
      </dgm:t>
    </dgm:pt>
    <dgm:pt modelId="{C3E30F3C-2F6D-4187-AED7-639E1694AE8C}">
      <dgm:prSet phldrT="[Text]"/>
      <dgm:spPr/>
      <dgm:t>
        <a:bodyPr/>
        <a:lstStyle/>
        <a:p>
          <a:r>
            <a:rPr lang="en-GB" dirty="0"/>
            <a:t>Model fit</a:t>
          </a:r>
        </a:p>
      </dgm:t>
    </dgm:pt>
    <dgm:pt modelId="{E1651954-EDE4-456D-A607-023AF33DD8C9}" type="parTrans" cxnId="{C66D3E6B-66B8-40A5-9A49-879E52AD3FC5}">
      <dgm:prSet/>
      <dgm:spPr/>
      <dgm:t>
        <a:bodyPr/>
        <a:lstStyle/>
        <a:p>
          <a:endParaRPr lang="en-GB"/>
        </a:p>
      </dgm:t>
    </dgm:pt>
    <dgm:pt modelId="{31E5F9BE-6343-4BAA-B526-B10C88A5FDBA}" type="sibTrans" cxnId="{C66D3E6B-66B8-40A5-9A49-879E52AD3FC5}">
      <dgm:prSet/>
      <dgm:spPr/>
      <dgm:t>
        <a:bodyPr/>
        <a:lstStyle/>
        <a:p>
          <a:endParaRPr lang="en-GB"/>
        </a:p>
      </dgm:t>
    </dgm:pt>
    <dgm:pt modelId="{93FF284E-668E-4451-BE10-51F57A4D2360}">
      <dgm:prSet phldrT="[Text]"/>
      <dgm:spPr/>
      <dgm:t>
        <a:bodyPr/>
        <a:lstStyle/>
        <a:p>
          <a:r>
            <a:rPr lang="en-GB" dirty="0"/>
            <a:t>Result tested and scores</a:t>
          </a:r>
        </a:p>
      </dgm:t>
    </dgm:pt>
    <dgm:pt modelId="{400414C2-0063-4256-ADC6-CB3A38E784B3}" type="parTrans" cxnId="{2AC4F11B-174C-4C12-8745-4E9DA141C41D}">
      <dgm:prSet/>
      <dgm:spPr/>
      <dgm:t>
        <a:bodyPr/>
        <a:lstStyle/>
        <a:p>
          <a:endParaRPr lang="en-GB"/>
        </a:p>
      </dgm:t>
    </dgm:pt>
    <dgm:pt modelId="{F0E830BC-D1A5-4191-AE4C-9E6272FEBC6E}" type="sibTrans" cxnId="{2AC4F11B-174C-4C12-8745-4E9DA141C41D}">
      <dgm:prSet/>
      <dgm:spPr/>
      <dgm:t>
        <a:bodyPr/>
        <a:lstStyle/>
        <a:p>
          <a:endParaRPr lang="en-GB"/>
        </a:p>
      </dgm:t>
    </dgm:pt>
    <dgm:pt modelId="{E9525A81-6286-4850-8666-131B609E3BC1}">
      <dgm:prSet phldrT="[Text]"/>
      <dgm:spPr/>
      <dgm:t>
        <a:bodyPr/>
        <a:lstStyle/>
        <a:p>
          <a:r>
            <a:rPr lang="en-GB" dirty="0"/>
            <a:t>Confusion matrix</a:t>
          </a:r>
        </a:p>
      </dgm:t>
    </dgm:pt>
    <dgm:pt modelId="{88BC5F94-8874-401D-839A-DC3F72A86130}" type="parTrans" cxnId="{70374309-32BA-49FD-A94C-A5A38C78FDE9}">
      <dgm:prSet/>
      <dgm:spPr/>
      <dgm:t>
        <a:bodyPr/>
        <a:lstStyle/>
        <a:p>
          <a:endParaRPr lang="en-GB"/>
        </a:p>
      </dgm:t>
    </dgm:pt>
    <dgm:pt modelId="{462F5EF3-5EEE-4AB9-91B3-85D98B27F77C}" type="sibTrans" cxnId="{70374309-32BA-49FD-A94C-A5A38C78FDE9}">
      <dgm:prSet/>
      <dgm:spPr/>
      <dgm:t>
        <a:bodyPr/>
        <a:lstStyle/>
        <a:p>
          <a:endParaRPr lang="en-GB"/>
        </a:p>
      </dgm:t>
    </dgm:pt>
    <dgm:pt modelId="{737E5621-1DA9-46B5-B270-3640675356E6}" type="pres">
      <dgm:prSet presAssocID="{E644CDB0-57A4-4846-9B0A-3D41077A8B92}" presName="Name0" presStyleCnt="0">
        <dgm:presLayoutVars>
          <dgm:dir/>
          <dgm:resizeHandles val="exact"/>
        </dgm:presLayoutVars>
      </dgm:prSet>
      <dgm:spPr/>
    </dgm:pt>
    <dgm:pt modelId="{C384BAD0-D2B2-441F-9016-EB82DD508AF2}" type="pres">
      <dgm:prSet presAssocID="{3DF14618-CAE1-4854-B5D0-483869EED14F}" presName="node" presStyleLbl="node1" presStyleIdx="0" presStyleCnt="8">
        <dgm:presLayoutVars>
          <dgm:bulletEnabled val="1"/>
        </dgm:presLayoutVars>
      </dgm:prSet>
      <dgm:spPr/>
    </dgm:pt>
    <dgm:pt modelId="{3C6AD510-09E9-4FBD-9F38-3E17746EB48A}" type="pres">
      <dgm:prSet presAssocID="{2B143E0A-15DF-4568-8EC8-7F3C96CE7E21}" presName="sibTrans" presStyleLbl="sibTrans2D1" presStyleIdx="0" presStyleCnt="7"/>
      <dgm:spPr/>
    </dgm:pt>
    <dgm:pt modelId="{23E10ED2-D773-4578-B65E-BBE09871B6A5}" type="pres">
      <dgm:prSet presAssocID="{2B143E0A-15DF-4568-8EC8-7F3C96CE7E21}" presName="connectorText" presStyleLbl="sibTrans2D1" presStyleIdx="0" presStyleCnt="7"/>
      <dgm:spPr/>
    </dgm:pt>
    <dgm:pt modelId="{71DE0599-4EF7-4928-BD7B-8F6AEDF66EC7}" type="pres">
      <dgm:prSet presAssocID="{D7027854-8798-4740-B1B4-BE4C0E71DF3A}" presName="node" presStyleLbl="node1" presStyleIdx="1" presStyleCnt="8">
        <dgm:presLayoutVars>
          <dgm:bulletEnabled val="1"/>
        </dgm:presLayoutVars>
      </dgm:prSet>
      <dgm:spPr/>
    </dgm:pt>
    <dgm:pt modelId="{FA78BA52-59A3-493D-B7D6-70D9E5DE1EFF}" type="pres">
      <dgm:prSet presAssocID="{801D7B6B-7A5A-4E60-8E13-5291DA55BB5F}" presName="sibTrans" presStyleLbl="sibTrans2D1" presStyleIdx="1" presStyleCnt="7"/>
      <dgm:spPr/>
    </dgm:pt>
    <dgm:pt modelId="{1FFA85A0-13D0-45D7-A718-5EA439C5A38B}" type="pres">
      <dgm:prSet presAssocID="{801D7B6B-7A5A-4E60-8E13-5291DA55BB5F}" presName="connectorText" presStyleLbl="sibTrans2D1" presStyleIdx="1" presStyleCnt="7"/>
      <dgm:spPr/>
    </dgm:pt>
    <dgm:pt modelId="{02B718B4-B5B0-463B-8446-CF2627C72C5E}" type="pres">
      <dgm:prSet presAssocID="{2DFEEB9E-55B1-4498-B25A-1F3CA2BBF13A}" presName="node" presStyleLbl="node1" presStyleIdx="2" presStyleCnt="8">
        <dgm:presLayoutVars>
          <dgm:bulletEnabled val="1"/>
        </dgm:presLayoutVars>
      </dgm:prSet>
      <dgm:spPr/>
    </dgm:pt>
    <dgm:pt modelId="{7278E849-EA3C-42B0-9995-57CD0650EA0B}" type="pres">
      <dgm:prSet presAssocID="{AFE9CB6A-6913-461F-92E0-06E56B2C956A}" presName="sibTrans" presStyleLbl="sibTrans2D1" presStyleIdx="2" presStyleCnt="7"/>
      <dgm:spPr/>
    </dgm:pt>
    <dgm:pt modelId="{90D9B588-B60C-4130-97F2-8D0E658CF87B}" type="pres">
      <dgm:prSet presAssocID="{AFE9CB6A-6913-461F-92E0-06E56B2C956A}" presName="connectorText" presStyleLbl="sibTrans2D1" presStyleIdx="2" presStyleCnt="7"/>
      <dgm:spPr/>
    </dgm:pt>
    <dgm:pt modelId="{6D654485-1B46-47C3-A2FA-66D395301F92}" type="pres">
      <dgm:prSet presAssocID="{9E17F5AF-8301-45E0-99A1-50E3C95F24C3}" presName="node" presStyleLbl="node1" presStyleIdx="3" presStyleCnt="8">
        <dgm:presLayoutVars>
          <dgm:bulletEnabled val="1"/>
        </dgm:presLayoutVars>
      </dgm:prSet>
      <dgm:spPr/>
    </dgm:pt>
    <dgm:pt modelId="{1CB98847-2CD6-462A-BD31-F7A3EDCBDE60}" type="pres">
      <dgm:prSet presAssocID="{B22C439C-7D9C-4864-A468-EED89A07B586}" presName="sibTrans" presStyleLbl="sibTrans2D1" presStyleIdx="3" presStyleCnt="7"/>
      <dgm:spPr/>
    </dgm:pt>
    <dgm:pt modelId="{8DD53BCE-E23F-4D66-8761-D7D364C86B3C}" type="pres">
      <dgm:prSet presAssocID="{B22C439C-7D9C-4864-A468-EED89A07B586}" presName="connectorText" presStyleLbl="sibTrans2D1" presStyleIdx="3" presStyleCnt="7"/>
      <dgm:spPr/>
    </dgm:pt>
    <dgm:pt modelId="{275B3F26-DDC9-404D-BF80-0C08A20AA640}" type="pres">
      <dgm:prSet presAssocID="{7F882771-C09A-4E6B-808D-57D8177D6AC5}" presName="node" presStyleLbl="node1" presStyleIdx="4" presStyleCnt="8">
        <dgm:presLayoutVars>
          <dgm:bulletEnabled val="1"/>
        </dgm:presLayoutVars>
      </dgm:prSet>
      <dgm:spPr/>
    </dgm:pt>
    <dgm:pt modelId="{2951E886-5887-44DF-AEAD-D831AA9529D2}" type="pres">
      <dgm:prSet presAssocID="{C056B274-982C-4698-B9CB-A23BFF001258}" presName="sibTrans" presStyleLbl="sibTrans2D1" presStyleIdx="4" presStyleCnt="7"/>
      <dgm:spPr/>
    </dgm:pt>
    <dgm:pt modelId="{0DE21CB8-E62A-4F5C-B65E-781E5A038F00}" type="pres">
      <dgm:prSet presAssocID="{C056B274-982C-4698-B9CB-A23BFF001258}" presName="connectorText" presStyleLbl="sibTrans2D1" presStyleIdx="4" presStyleCnt="7"/>
      <dgm:spPr/>
    </dgm:pt>
    <dgm:pt modelId="{09CCDFEC-00CD-4B10-8FF6-12E7AA9585C5}" type="pres">
      <dgm:prSet presAssocID="{C3E30F3C-2F6D-4187-AED7-639E1694AE8C}" presName="node" presStyleLbl="node1" presStyleIdx="5" presStyleCnt="8">
        <dgm:presLayoutVars>
          <dgm:bulletEnabled val="1"/>
        </dgm:presLayoutVars>
      </dgm:prSet>
      <dgm:spPr/>
    </dgm:pt>
    <dgm:pt modelId="{80445514-A58B-4482-9D1B-3846473C3CBD}" type="pres">
      <dgm:prSet presAssocID="{31E5F9BE-6343-4BAA-B526-B10C88A5FDBA}" presName="sibTrans" presStyleLbl="sibTrans2D1" presStyleIdx="5" presStyleCnt="7"/>
      <dgm:spPr/>
    </dgm:pt>
    <dgm:pt modelId="{084DB7FB-6D6A-4527-A06A-3F245A19CCDB}" type="pres">
      <dgm:prSet presAssocID="{31E5F9BE-6343-4BAA-B526-B10C88A5FDBA}" presName="connectorText" presStyleLbl="sibTrans2D1" presStyleIdx="5" presStyleCnt="7"/>
      <dgm:spPr/>
    </dgm:pt>
    <dgm:pt modelId="{248EEF78-A62E-4A7C-8AD6-47C909445EA8}" type="pres">
      <dgm:prSet presAssocID="{93FF284E-668E-4451-BE10-51F57A4D2360}" presName="node" presStyleLbl="node1" presStyleIdx="6" presStyleCnt="8">
        <dgm:presLayoutVars>
          <dgm:bulletEnabled val="1"/>
        </dgm:presLayoutVars>
      </dgm:prSet>
      <dgm:spPr/>
    </dgm:pt>
    <dgm:pt modelId="{6DD4A364-4421-47BF-8DD1-DB1024C03A07}" type="pres">
      <dgm:prSet presAssocID="{F0E830BC-D1A5-4191-AE4C-9E6272FEBC6E}" presName="sibTrans" presStyleLbl="sibTrans2D1" presStyleIdx="6" presStyleCnt="7"/>
      <dgm:spPr/>
    </dgm:pt>
    <dgm:pt modelId="{67F694DC-888C-409E-8141-151DFAD6E77C}" type="pres">
      <dgm:prSet presAssocID="{F0E830BC-D1A5-4191-AE4C-9E6272FEBC6E}" presName="connectorText" presStyleLbl="sibTrans2D1" presStyleIdx="6" presStyleCnt="7"/>
      <dgm:spPr/>
    </dgm:pt>
    <dgm:pt modelId="{E80DFD6E-D32C-40BA-B803-31D8F5E7DDCF}" type="pres">
      <dgm:prSet presAssocID="{E9525A81-6286-4850-8666-131B609E3BC1}" presName="node" presStyleLbl="node1" presStyleIdx="7" presStyleCnt="8">
        <dgm:presLayoutVars>
          <dgm:bulletEnabled val="1"/>
        </dgm:presLayoutVars>
      </dgm:prSet>
      <dgm:spPr/>
    </dgm:pt>
  </dgm:ptLst>
  <dgm:cxnLst>
    <dgm:cxn modelId="{933A2A00-8D3D-411E-A671-F99DD4833E28}" type="presOf" srcId="{C3E30F3C-2F6D-4187-AED7-639E1694AE8C}" destId="{09CCDFEC-00CD-4B10-8FF6-12E7AA9585C5}" srcOrd="0" destOrd="0" presId="urn:microsoft.com/office/officeart/2005/8/layout/process1"/>
    <dgm:cxn modelId="{C72E8C00-1B07-4966-8738-44DBEFB096CE}" type="presOf" srcId="{AFE9CB6A-6913-461F-92E0-06E56B2C956A}" destId="{7278E849-EA3C-42B0-9995-57CD0650EA0B}" srcOrd="0" destOrd="0" presId="urn:microsoft.com/office/officeart/2005/8/layout/process1"/>
    <dgm:cxn modelId="{70374309-32BA-49FD-A94C-A5A38C78FDE9}" srcId="{E644CDB0-57A4-4846-9B0A-3D41077A8B92}" destId="{E9525A81-6286-4850-8666-131B609E3BC1}" srcOrd="7" destOrd="0" parTransId="{88BC5F94-8874-401D-839A-DC3F72A86130}" sibTransId="{462F5EF3-5EEE-4AB9-91B3-85D98B27F77C}"/>
    <dgm:cxn modelId="{7F39380F-34DD-4C10-8EF1-EC398A9905BE}" type="presOf" srcId="{C056B274-982C-4698-B9CB-A23BFF001258}" destId="{2951E886-5887-44DF-AEAD-D831AA9529D2}" srcOrd="0" destOrd="0" presId="urn:microsoft.com/office/officeart/2005/8/layout/process1"/>
    <dgm:cxn modelId="{EEA2FF11-3E69-4D5E-8526-F265F2EC5875}" type="presOf" srcId="{31E5F9BE-6343-4BAA-B526-B10C88A5FDBA}" destId="{80445514-A58B-4482-9D1B-3846473C3CBD}" srcOrd="0" destOrd="0" presId="urn:microsoft.com/office/officeart/2005/8/layout/process1"/>
    <dgm:cxn modelId="{E0C98912-8913-4067-9C8A-3D26433BFC49}" type="presOf" srcId="{7F882771-C09A-4E6B-808D-57D8177D6AC5}" destId="{275B3F26-DDC9-404D-BF80-0C08A20AA640}" srcOrd="0" destOrd="0" presId="urn:microsoft.com/office/officeart/2005/8/layout/process1"/>
    <dgm:cxn modelId="{29CD6E13-E603-4E28-9400-55D714FF8558}" srcId="{E644CDB0-57A4-4846-9B0A-3D41077A8B92}" destId="{3DF14618-CAE1-4854-B5D0-483869EED14F}" srcOrd="0" destOrd="0" parTransId="{E2332CDB-4CF7-42E9-BEE3-5AAD726A5ACD}" sibTransId="{2B143E0A-15DF-4568-8EC8-7F3C96CE7E21}"/>
    <dgm:cxn modelId="{8344E013-6BF5-483E-925A-39F6B0F913FB}" type="presOf" srcId="{93FF284E-668E-4451-BE10-51F57A4D2360}" destId="{248EEF78-A62E-4A7C-8AD6-47C909445EA8}" srcOrd="0" destOrd="0" presId="urn:microsoft.com/office/officeart/2005/8/layout/process1"/>
    <dgm:cxn modelId="{3A652A14-FC14-42D8-8F9C-9A4F33ECE49F}" type="presOf" srcId="{E9525A81-6286-4850-8666-131B609E3BC1}" destId="{E80DFD6E-D32C-40BA-B803-31D8F5E7DDCF}" srcOrd="0" destOrd="0" presId="urn:microsoft.com/office/officeart/2005/8/layout/process1"/>
    <dgm:cxn modelId="{2AC4F11B-174C-4C12-8745-4E9DA141C41D}" srcId="{E644CDB0-57A4-4846-9B0A-3D41077A8B92}" destId="{93FF284E-668E-4451-BE10-51F57A4D2360}" srcOrd="6" destOrd="0" parTransId="{400414C2-0063-4256-ADC6-CB3A38E784B3}" sibTransId="{F0E830BC-D1A5-4191-AE4C-9E6272FEBC6E}"/>
    <dgm:cxn modelId="{61CC0D1C-C85D-4D32-B6C4-10C627085D97}" srcId="{E644CDB0-57A4-4846-9B0A-3D41077A8B92}" destId="{D7027854-8798-4740-B1B4-BE4C0E71DF3A}" srcOrd="1" destOrd="0" parTransId="{139E8975-7117-4F16-A66D-262AF03397EB}" sibTransId="{801D7B6B-7A5A-4E60-8E13-5291DA55BB5F}"/>
    <dgm:cxn modelId="{C571DF26-D1AB-47FA-9EBC-6D8703084882}" type="presOf" srcId="{801D7B6B-7A5A-4E60-8E13-5291DA55BB5F}" destId="{1FFA85A0-13D0-45D7-A718-5EA439C5A38B}" srcOrd="1" destOrd="0" presId="urn:microsoft.com/office/officeart/2005/8/layout/process1"/>
    <dgm:cxn modelId="{1A456D3B-679B-4BB2-9D36-1A4126F65995}" type="presOf" srcId="{801D7B6B-7A5A-4E60-8E13-5291DA55BB5F}" destId="{FA78BA52-59A3-493D-B7D6-70D9E5DE1EFF}" srcOrd="0" destOrd="0" presId="urn:microsoft.com/office/officeart/2005/8/layout/process1"/>
    <dgm:cxn modelId="{717F7E43-1118-4A99-BC12-0782536AFB94}" type="presOf" srcId="{2B143E0A-15DF-4568-8EC8-7F3C96CE7E21}" destId="{3C6AD510-09E9-4FBD-9F38-3E17746EB48A}" srcOrd="0" destOrd="0" presId="urn:microsoft.com/office/officeart/2005/8/layout/process1"/>
    <dgm:cxn modelId="{853A5565-66B4-43C6-A8D4-74AD0546EBD2}" type="presOf" srcId="{F0E830BC-D1A5-4191-AE4C-9E6272FEBC6E}" destId="{67F694DC-888C-409E-8141-151DFAD6E77C}" srcOrd="1" destOrd="0" presId="urn:microsoft.com/office/officeart/2005/8/layout/process1"/>
    <dgm:cxn modelId="{C66D3E6B-66B8-40A5-9A49-879E52AD3FC5}" srcId="{E644CDB0-57A4-4846-9B0A-3D41077A8B92}" destId="{C3E30F3C-2F6D-4187-AED7-639E1694AE8C}" srcOrd="5" destOrd="0" parTransId="{E1651954-EDE4-456D-A607-023AF33DD8C9}" sibTransId="{31E5F9BE-6343-4BAA-B526-B10C88A5FDBA}"/>
    <dgm:cxn modelId="{E351EC7C-BCB8-4123-B27B-2E45FB90F345}" type="presOf" srcId="{2DFEEB9E-55B1-4498-B25A-1F3CA2BBF13A}" destId="{02B718B4-B5B0-463B-8446-CF2627C72C5E}" srcOrd="0" destOrd="0" presId="urn:microsoft.com/office/officeart/2005/8/layout/process1"/>
    <dgm:cxn modelId="{38AF127F-4092-40C7-A0A4-36C2225C8C1D}" type="presOf" srcId="{2B143E0A-15DF-4568-8EC8-7F3C96CE7E21}" destId="{23E10ED2-D773-4578-B65E-BBE09871B6A5}" srcOrd="1" destOrd="0" presId="urn:microsoft.com/office/officeart/2005/8/layout/process1"/>
    <dgm:cxn modelId="{340FDF86-1898-4ACD-87D6-B57D0945A6F8}" type="presOf" srcId="{B22C439C-7D9C-4864-A468-EED89A07B586}" destId="{8DD53BCE-E23F-4D66-8761-D7D364C86B3C}" srcOrd="1" destOrd="0" presId="urn:microsoft.com/office/officeart/2005/8/layout/process1"/>
    <dgm:cxn modelId="{48786D89-2553-4A0A-9685-28706B238B17}" type="presOf" srcId="{D7027854-8798-4740-B1B4-BE4C0E71DF3A}" destId="{71DE0599-4EF7-4928-BD7B-8F6AEDF66EC7}" srcOrd="0" destOrd="0" presId="urn:microsoft.com/office/officeart/2005/8/layout/process1"/>
    <dgm:cxn modelId="{C857EC96-F16D-47DD-98AF-81B06873B3B8}" type="presOf" srcId="{9E17F5AF-8301-45E0-99A1-50E3C95F24C3}" destId="{6D654485-1B46-47C3-A2FA-66D395301F92}" srcOrd="0" destOrd="0" presId="urn:microsoft.com/office/officeart/2005/8/layout/process1"/>
    <dgm:cxn modelId="{B1EFB9A0-6B86-4B43-9363-C7113764DDF9}" type="presOf" srcId="{3DF14618-CAE1-4854-B5D0-483869EED14F}" destId="{C384BAD0-D2B2-441F-9016-EB82DD508AF2}" srcOrd="0" destOrd="0" presId="urn:microsoft.com/office/officeart/2005/8/layout/process1"/>
    <dgm:cxn modelId="{43ED0DA8-A56E-4734-80C0-CAFD05B60794}" srcId="{E644CDB0-57A4-4846-9B0A-3D41077A8B92}" destId="{2DFEEB9E-55B1-4498-B25A-1F3CA2BBF13A}" srcOrd="2" destOrd="0" parTransId="{D31BC5E3-6A1C-44BF-837A-6EFCFC6F10F9}" sibTransId="{AFE9CB6A-6913-461F-92E0-06E56B2C956A}"/>
    <dgm:cxn modelId="{78F9C2AE-4DD6-425F-81B2-07406DF6DCB6}" type="presOf" srcId="{F0E830BC-D1A5-4191-AE4C-9E6272FEBC6E}" destId="{6DD4A364-4421-47BF-8DD1-DB1024C03A07}" srcOrd="0" destOrd="0" presId="urn:microsoft.com/office/officeart/2005/8/layout/process1"/>
    <dgm:cxn modelId="{9B07F5C9-CF2B-42B7-8A70-05D50C5246DF}" srcId="{E644CDB0-57A4-4846-9B0A-3D41077A8B92}" destId="{9E17F5AF-8301-45E0-99A1-50E3C95F24C3}" srcOrd="3" destOrd="0" parTransId="{0E50CC37-BC67-49DB-82BF-25DE018C6901}" sibTransId="{B22C439C-7D9C-4864-A468-EED89A07B586}"/>
    <dgm:cxn modelId="{B5D099D7-F41D-4CAB-89A3-C389CC12FA64}" type="presOf" srcId="{AFE9CB6A-6913-461F-92E0-06E56B2C956A}" destId="{90D9B588-B60C-4130-97F2-8D0E658CF87B}" srcOrd="1" destOrd="0" presId="urn:microsoft.com/office/officeart/2005/8/layout/process1"/>
    <dgm:cxn modelId="{C294AFDB-C260-4EC6-93CA-98FCA915DEEC}" srcId="{E644CDB0-57A4-4846-9B0A-3D41077A8B92}" destId="{7F882771-C09A-4E6B-808D-57D8177D6AC5}" srcOrd="4" destOrd="0" parTransId="{02853E0B-10BC-4839-B6A0-8BC7B85AB33C}" sibTransId="{C056B274-982C-4698-B9CB-A23BFF001258}"/>
    <dgm:cxn modelId="{D30EE7E9-F9DB-4E8F-9AAE-E009C4C607D7}" type="presOf" srcId="{B22C439C-7D9C-4864-A468-EED89A07B586}" destId="{1CB98847-2CD6-462A-BD31-F7A3EDCBDE60}" srcOrd="0" destOrd="0" presId="urn:microsoft.com/office/officeart/2005/8/layout/process1"/>
    <dgm:cxn modelId="{2AD666EA-0D50-4B41-B0FE-03DB1191CAD6}" type="presOf" srcId="{31E5F9BE-6343-4BAA-B526-B10C88A5FDBA}" destId="{084DB7FB-6D6A-4527-A06A-3F245A19CCDB}" srcOrd="1" destOrd="0" presId="urn:microsoft.com/office/officeart/2005/8/layout/process1"/>
    <dgm:cxn modelId="{FFD627F2-1894-40F4-9D08-A8F2C2C3C90F}" type="presOf" srcId="{E644CDB0-57A4-4846-9B0A-3D41077A8B92}" destId="{737E5621-1DA9-46B5-B270-3640675356E6}" srcOrd="0" destOrd="0" presId="urn:microsoft.com/office/officeart/2005/8/layout/process1"/>
    <dgm:cxn modelId="{B95069FB-3E6D-4101-A23B-462DF4B4357D}" type="presOf" srcId="{C056B274-982C-4698-B9CB-A23BFF001258}" destId="{0DE21CB8-E62A-4F5C-B65E-781E5A038F00}" srcOrd="1" destOrd="0" presId="urn:microsoft.com/office/officeart/2005/8/layout/process1"/>
    <dgm:cxn modelId="{3B6A940B-6A37-4460-BB8B-37F2A37EE5EB}" type="presParOf" srcId="{737E5621-1DA9-46B5-B270-3640675356E6}" destId="{C384BAD0-D2B2-441F-9016-EB82DD508AF2}" srcOrd="0" destOrd="0" presId="urn:microsoft.com/office/officeart/2005/8/layout/process1"/>
    <dgm:cxn modelId="{525566AE-7A57-4660-9BDF-D70367CC9E5E}" type="presParOf" srcId="{737E5621-1DA9-46B5-B270-3640675356E6}" destId="{3C6AD510-09E9-4FBD-9F38-3E17746EB48A}" srcOrd="1" destOrd="0" presId="urn:microsoft.com/office/officeart/2005/8/layout/process1"/>
    <dgm:cxn modelId="{509BBF6D-E3A1-4AC0-BD54-766C9B130E25}" type="presParOf" srcId="{3C6AD510-09E9-4FBD-9F38-3E17746EB48A}" destId="{23E10ED2-D773-4578-B65E-BBE09871B6A5}" srcOrd="0" destOrd="0" presId="urn:microsoft.com/office/officeart/2005/8/layout/process1"/>
    <dgm:cxn modelId="{F642D518-5C1F-4E7A-9F74-4E01FBAC01E1}" type="presParOf" srcId="{737E5621-1DA9-46B5-B270-3640675356E6}" destId="{71DE0599-4EF7-4928-BD7B-8F6AEDF66EC7}" srcOrd="2" destOrd="0" presId="urn:microsoft.com/office/officeart/2005/8/layout/process1"/>
    <dgm:cxn modelId="{83F0D092-5B55-425B-9F20-6814C38897CE}" type="presParOf" srcId="{737E5621-1DA9-46B5-B270-3640675356E6}" destId="{FA78BA52-59A3-493D-B7D6-70D9E5DE1EFF}" srcOrd="3" destOrd="0" presId="urn:microsoft.com/office/officeart/2005/8/layout/process1"/>
    <dgm:cxn modelId="{A42D1EBC-E913-47BB-BCC4-D2CBA9BA1337}" type="presParOf" srcId="{FA78BA52-59A3-493D-B7D6-70D9E5DE1EFF}" destId="{1FFA85A0-13D0-45D7-A718-5EA439C5A38B}" srcOrd="0" destOrd="0" presId="urn:microsoft.com/office/officeart/2005/8/layout/process1"/>
    <dgm:cxn modelId="{E99FA708-B5FA-4068-B76F-F860B46EF022}" type="presParOf" srcId="{737E5621-1DA9-46B5-B270-3640675356E6}" destId="{02B718B4-B5B0-463B-8446-CF2627C72C5E}" srcOrd="4" destOrd="0" presId="urn:microsoft.com/office/officeart/2005/8/layout/process1"/>
    <dgm:cxn modelId="{30578446-164C-436F-827A-6B0A4C7271F1}" type="presParOf" srcId="{737E5621-1DA9-46B5-B270-3640675356E6}" destId="{7278E849-EA3C-42B0-9995-57CD0650EA0B}" srcOrd="5" destOrd="0" presId="urn:microsoft.com/office/officeart/2005/8/layout/process1"/>
    <dgm:cxn modelId="{79B79D00-B019-4DAB-A68D-A696EC3658C7}" type="presParOf" srcId="{7278E849-EA3C-42B0-9995-57CD0650EA0B}" destId="{90D9B588-B60C-4130-97F2-8D0E658CF87B}" srcOrd="0" destOrd="0" presId="urn:microsoft.com/office/officeart/2005/8/layout/process1"/>
    <dgm:cxn modelId="{0077A976-2CD1-475D-BE42-EF6718FE3A39}" type="presParOf" srcId="{737E5621-1DA9-46B5-B270-3640675356E6}" destId="{6D654485-1B46-47C3-A2FA-66D395301F92}" srcOrd="6" destOrd="0" presId="urn:microsoft.com/office/officeart/2005/8/layout/process1"/>
    <dgm:cxn modelId="{62439197-F8F1-47A2-88D8-B3D3E0BBE90B}" type="presParOf" srcId="{737E5621-1DA9-46B5-B270-3640675356E6}" destId="{1CB98847-2CD6-462A-BD31-F7A3EDCBDE60}" srcOrd="7" destOrd="0" presId="urn:microsoft.com/office/officeart/2005/8/layout/process1"/>
    <dgm:cxn modelId="{A353B0F2-92D7-4EFD-91F3-FC208004F221}" type="presParOf" srcId="{1CB98847-2CD6-462A-BD31-F7A3EDCBDE60}" destId="{8DD53BCE-E23F-4D66-8761-D7D364C86B3C}" srcOrd="0" destOrd="0" presId="urn:microsoft.com/office/officeart/2005/8/layout/process1"/>
    <dgm:cxn modelId="{C070BB87-7E02-4869-A351-0E8CA34DDE3D}" type="presParOf" srcId="{737E5621-1DA9-46B5-B270-3640675356E6}" destId="{275B3F26-DDC9-404D-BF80-0C08A20AA640}" srcOrd="8" destOrd="0" presId="urn:microsoft.com/office/officeart/2005/8/layout/process1"/>
    <dgm:cxn modelId="{7BEBE8DB-0B51-491E-B8DF-2E6BA483AEF3}" type="presParOf" srcId="{737E5621-1DA9-46B5-B270-3640675356E6}" destId="{2951E886-5887-44DF-AEAD-D831AA9529D2}" srcOrd="9" destOrd="0" presId="urn:microsoft.com/office/officeart/2005/8/layout/process1"/>
    <dgm:cxn modelId="{885F75F3-2EA8-4BCC-9AA5-0EC0EDE4CE9F}" type="presParOf" srcId="{2951E886-5887-44DF-AEAD-D831AA9529D2}" destId="{0DE21CB8-E62A-4F5C-B65E-781E5A038F00}" srcOrd="0" destOrd="0" presId="urn:microsoft.com/office/officeart/2005/8/layout/process1"/>
    <dgm:cxn modelId="{62C93B46-0A39-4DDC-8FC2-4A693C698241}" type="presParOf" srcId="{737E5621-1DA9-46B5-B270-3640675356E6}" destId="{09CCDFEC-00CD-4B10-8FF6-12E7AA9585C5}" srcOrd="10" destOrd="0" presId="urn:microsoft.com/office/officeart/2005/8/layout/process1"/>
    <dgm:cxn modelId="{CD57A802-4F73-4E87-B489-2785EC13E39B}" type="presParOf" srcId="{737E5621-1DA9-46B5-B270-3640675356E6}" destId="{80445514-A58B-4482-9D1B-3846473C3CBD}" srcOrd="11" destOrd="0" presId="urn:microsoft.com/office/officeart/2005/8/layout/process1"/>
    <dgm:cxn modelId="{86CF6A8F-8B26-49C4-86DF-10851C10ECB9}" type="presParOf" srcId="{80445514-A58B-4482-9D1B-3846473C3CBD}" destId="{084DB7FB-6D6A-4527-A06A-3F245A19CCDB}" srcOrd="0" destOrd="0" presId="urn:microsoft.com/office/officeart/2005/8/layout/process1"/>
    <dgm:cxn modelId="{64E6B2B0-DD61-4C26-9F5A-41B01868BA1D}" type="presParOf" srcId="{737E5621-1DA9-46B5-B270-3640675356E6}" destId="{248EEF78-A62E-4A7C-8AD6-47C909445EA8}" srcOrd="12" destOrd="0" presId="urn:microsoft.com/office/officeart/2005/8/layout/process1"/>
    <dgm:cxn modelId="{AEFB9968-A2D0-49DC-BD59-DF7680EEB230}" type="presParOf" srcId="{737E5621-1DA9-46B5-B270-3640675356E6}" destId="{6DD4A364-4421-47BF-8DD1-DB1024C03A07}" srcOrd="13" destOrd="0" presId="urn:microsoft.com/office/officeart/2005/8/layout/process1"/>
    <dgm:cxn modelId="{2DBD15DA-DC1A-4287-A2D7-46FC199A5A01}" type="presParOf" srcId="{6DD4A364-4421-47BF-8DD1-DB1024C03A07}" destId="{67F694DC-888C-409E-8141-151DFAD6E77C}" srcOrd="0" destOrd="0" presId="urn:microsoft.com/office/officeart/2005/8/layout/process1"/>
    <dgm:cxn modelId="{E0B29E9A-B15E-4E57-8F78-BD672AC41DAF}" type="presParOf" srcId="{737E5621-1DA9-46B5-B270-3640675356E6}" destId="{E80DFD6E-D32C-40BA-B803-31D8F5E7DDCF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17564-3982-4F2E-B7AF-118E520F1A03}">
      <dsp:nvSpPr>
        <dsp:cNvPr id="0" name=""/>
        <dsp:cNvSpPr/>
      </dsp:nvSpPr>
      <dsp:spPr>
        <a:xfrm>
          <a:off x="0" y="2215902"/>
          <a:ext cx="809732" cy="986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Setup Functions to get request library</a:t>
          </a:r>
        </a:p>
      </dsp:txBody>
      <dsp:txXfrm>
        <a:off x="23716" y="2239618"/>
        <a:ext cx="762300" cy="939429"/>
      </dsp:txXfrm>
    </dsp:sp>
    <dsp:sp modelId="{3E18EAC4-7A64-4D28-8181-29F33F19ECAD}">
      <dsp:nvSpPr>
        <dsp:cNvPr id="0" name=""/>
        <dsp:cNvSpPr/>
      </dsp:nvSpPr>
      <dsp:spPr>
        <a:xfrm>
          <a:off x="890705" y="2608926"/>
          <a:ext cx="171663" cy="2008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890705" y="2649089"/>
        <a:ext cx="120164" cy="120487"/>
      </dsp:txXfrm>
    </dsp:sp>
    <dsp:sp modelId="{CA174D79-CE73-43B3-991B-7CEB3DC7259F}">
      <dsp:nvSpPr>
        <dsp:cNvPr id="0" name=""/>
        <dsp:cNvSpPr/>
      </dsp:nvSpPr>
      <dsp:spPr>
        <a:xfrm>
          <a:off x="1133625" y="2215902"/>
          <a:ext cx="809732" cy="986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Feed </a:t>
          </a:r>
          <a:r>
            <a:rPr lang="en-GB" sz="1200" kern="1200" dirty="0" err="1"/>
            <a:t>urls</a:t>
          </a:r>
          <a:r>
            <a:rPr lang="en-GB" sz="1200" kern="1200" dirty="0"/>
            <a:t> and REST API details</a:t>
          </a:r>
        </a:p>
      </dsp:txBody>
      <dsp:txXfrm>
        <a:off x="1157341" y="2239618"/>
        <a:ext cx="762300" cy="939429"/>
      </dsp:txXfrm>
    </dsp:sp>
    <dsp:sp modelId="{0C174236-C0C2-4286-9D9F-07575EC0EE23}">
      <dsp:nvSpPr>
        <dsp:cNvPr id="0" name=""/>
        <dsp:cNvSpPr/>
      </dsp:nvSpPr>
      <dsp:spPr>
        <a:xfrm>
          <a:off x="2024331" y="2608926"/>
          <a:ext cx="171663" cy="2008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2024331" y="2649089"/>
        <a:ext cx="120164" cy="120487"/>
      </dsp:txXfrm>
    </dsp:sp>
    <dsp:sp modelId="{A2050888-142C-4253-A5F9-1089AAD3507B}">
      <dsp:nvSpPr>
        <dsp:cNvPr id="0" name=""/>
        <dsp:cNvSpPr/>
      </dsp:nvSpPr>
      <dsp:spPr>
        <a:xfrm>
          <a:off x="2267251" y="2215902"/>
          <a:ext cx="809732" cy="986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Check response content</a:t>
          </a:r>
        </a:p>
      </dsp:txBody>
      <dsp:txXfrm>
        <a:off x="2290967" y="2239618"/>
        <a:ext cx="762300" cy="939429"/>
      </dsp:txXfrm>
    </dsp:sp>
    <dsp:sp modelId="{BC600A02-9AEE-49E2-94A7-B15BB6C90724}">
      <dsp:nvSpPr>
        <dsp:cNvPr id="0" name=""/>
        <dsp:cNvSpPr/>
      </dsp:nvSpPr>
      <dsp:spPr>
        <a:xfrm>
          <a:off x="3157956" y="2608926"/>
          <a:ext cx="171663" cy="2008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3157956" y="2649089"/>
        <a:ext cx="120164" cy="120487"/>
      </dsp:txXfrm>
    </dsp:sp>
    <dsp:sp modelId="{4FB539FC-FE42-4459-906D-1DC5ED0000A5}">
      <dsp:nvSpPr>
        <dsp:cNvPr id="0" name=""/>
        <dsp:cNvSpPr/>
      </dsp:nvSpPr>
      <dsp:spPr>
        <a:xfrm>
          <a:off x="3400876" y="2215902"/>
          <a:ext cx="809732" cy="986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Parse response to </a:t>
          </a:r>
          <a:r>
            <a:rPr lang="en-GB" sz="1200" kern="1200" dirty="0" err="1"/>
            <a:t>json</a:t>
          </a:r>
          <a:endParaRPr lang="en-GB" sz="1200" kern="1200" dirty="0"/>
        </a:p>
      </dsp:txBody>
      <dsp:txXfrm>
        <a:off x="3424592" y="2239618"/>
        <a:ext cx="762300" cy="939429"/>
      </dsp:txXfrm>
    </dsp:sp>
    <dsp:sp modelId="{F08F3BA0-5741-4CD4-BA2C-EA1F98A8D65D}">
      <dsp:nvSpPr>
        <dsp:cNvPr id="0" name=""/>
        <dsp:cNvSpPr/>
      </dsp:nvSpPr>
      <dsp:spPr>
        <a:xfrm>
          <a:off x="4291582" y="2608926"/>
          <a:ext cx="171663" cy="2008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4291582" y="2649089"/>
        <a:ext cx="120164" cy="120487"/>
      </dsp:txXfrm>
    </dsp:sp>
    <dsp:sp modelId="{3AD66624-290F-4398-BE50-103605167968}">
      <dsp:nvSpPr>
        <dsp:cNvPr id="0" name=""/>
        <dsp:cNvSpPr/>
      </dsp:nvSpPr>
      <dsp:spPr>
        <a:xfrm>
          <a:off x="4534502" y="2215902"/>
          <a:ext cx="809732" cy="986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Normalize</a:t>
          </a:r>
        </a:p>
      </dsp:txBody>
      <dsp:txXfrm>
        <a:off x="4558218" y="2239618"/>
        <a:ext cx="762300" cy="939429"/>
      </dsp:txXfrm>
    </dsp:sp>
    <dsp:sp modelId="{FAD6FCDE-1DF9-450A-9190-4828CA51576E}">
      <dsp:nvSpPr>
        <dsp:cNvPr id="0" name=""/>
        <dsp:cNvSpPr/>
      </dsp:nvSpPr>
      <dsp:spPr>
        <a:xfrm>
          <a:off x="5425207" y="2608926"/>
          <a:ext cx="171663" cy="2008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5425207" y="2649089"/>
        <a:ext cx="120164" cy="120487"/>
      </dsp:txXfrm>
    </dsp:sp>
    <dsp:sp modelId="{14C2CD09-9030-4DF3-A481-5151ECEC3E5F}">
      <dsp:nvSpPr>
        <dsp:cNvPr id="0" name=""/>
        <dsp:cNvSpPr/>
      </dsp:nvSpPr>
      <dsp:spPr>
        <a:xfrm>
          <a:off x="5668127" y="2215902"/>
          <a:ext cx="809732" cy="986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Convert to data frame</a:t>
          </a:r>
        </a:p>
      </dsp:txBody>
      <dsp:txXfrm>
        <a:off x="5691843" y="2239618"/>
        <a:ext cx="762300" cy="939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DB0FA-A5C4-4539-B7E6-1B8412BD853E}">
      <dsp:nvSpPr>
        <dsp:cNvPr id="0" name=""/>
        <dsp:cNvSpPr/>
      </dsp:nvSpPr>
      <dsp:spPr>
        <a:xfrm>
          <a:off x="3163" y="2037651"/>
          <a:ext cx="980535" cy="1343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Get </a:t>
          </a:r>
          <a:r>
            <a:rPr lang="en-GB" sz="1400" kern="1200" dirty="0" err="1"/>
            <a:t>urls</a:t>
          </a:r>
          <a:r>
            <a:rPr lang="en-GB" sz="1400" kern="1200" dirty="0"/>
            <a:t> and setup packages</a:t>
          </a:r>
        </a:p>
      </dsp:txBody>
      <dsp:txXfrm>
        <a:off x="31882" y="2066370"/>
        <a:ext cx="923097" cy="1285926"/>
      </dsp:txXfrm>
    </dsp:sp>
    <dsp:sp modelId="{6BD3F64C-9627-4C1B-8659-B2ABE82630CC}">
      <dsp:nvSpPr>
        <dsp:cNvPr id="0" name=""/>
        <dsp:cNvSpPr/>
      </dsp:nvSpPr>
      <dsp:spPr>
        <a:xfrm>
          <a:off x="1081752" y="2587747"/>
          <a:ext cx="207873" cy="243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081752" y="2636381"/>
        <a:ext cx="145511" cy="145904"/>
      </dsp:txXfrm>
    </dsp:sp>
    <dsp:sp modelId="{7CA17564-3982-4F2E-B7AF-118E520F1A03}">
      <dsp:nvSpPr>
        <dsp:cNvPr id="0" name=""/>
        <dsp:cNvSpPr/>
      </dsp:nvSpPr>
      <dsp:spPr>
        <a:xfrm>
          <a:off x="1375912" y="2037651"/>
          <a:ext cx="980535" cy="1343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Extract html record from Wikipedia</a:t>
          </a:r>
        </a:p>
      </dsp:txBody>
      <dsp:txXfrm>
        <a:off x="1404631" y="2066370"/>
        <a:ext cx="923097" cy="1285926"/>
      </dsp:txXfrm>
    </dsp:sp>
    <dsp:sp modelId="{639BCCE5-AA70-445C-907B-44E14EC16EC9}">
      <dsp:nvSpPr>
        <dsp:cNvPr id="0" name=""/>
        <dsp:cNvSpPr/>
      </dsp:nvSpPr>
      <dsp:spPr>
        <a:xfrm>
          <a:off x="2454501" y="2587747"/>
          <a:ext cx="207873" cy="243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454501" y="2636381"/>
        <a:ext cx="145511" cy="145904"/>
      </dsp:txXfrm>
    </dsp:sp>
    <dsp:sp modelId="{F361EDE8-A808-4909-937A-536E4ECB8A15}">
      <dsp:nvSpPr>
        <dsp:cNvPr id="0" name=""/>
        <dsp:cNvSpPr/>
      </dsp:nvSpPr>
      <dsp:spPr>
        <a:xfrm>
          <a:off x="2748662" y="2037651"/>
          <a:ext cx="980535" cy="1343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Use beautiful soup library to parse html response</a:t>
          </a:r>
        </a:p>
      </dsp:txBody>
      <dsp:txXfrm>
        <a:off x="2777381" y="2066370"/>
        <a:ext cx="923097" cy="1285926"/>
      </dsp:txXfrm>
    </dsp:sp>
    <dsp:sp modelId="{BCF469AB-F05B-4319-B33A-0B534566AC95}">
      <dsp:nvSpPr>
        <dsp:cNvPr id="0" name=""/>
        <dsp:cNvSpPr/>
      </dsp:nvSpPr>
      <dsp:spPr>
        <a:xfrm>
          <a:off x="3827251" y="2587747"/>
          <a:ext cx="207873" cy="243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827251" y="2636381"/>
        <a:ext cx="145511" cy="145904"/>
      </dsp:txXfrm>
    </dsp:sp>
    <dsp:sp modelId="{64B81901-254A-47B8-8D51-C312A29784AA}">
      <dsp:nvSpPr>
        <dsp:cNvPr id="0" name=""/>
        <dsp:cNvSpPr/>
      </dsp:nvSpPr>
      <dsp:spPr>
        <a:xfrm>
          <a:off x="4121411" y="2037651"/>
          <a:ext cx="980535" cy="1343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Extract column names</a:t>
          </a:r>
        </a:p>
      </dsp:txBody>
      <dsp:txXfrm>
        <a:off x="4150130" y="2066370"/>
        <a:ext cx="923097" cy="1285926"/>
      </dsp:txXfrm>
    </dsp:sp>
    <dsp:sp modelId="{5EA85102-6497-460C-8F38-A15CB4552E74}">
      <dsp:nvSpPr>
        <dsp:cNvPr id="0" name=""/>
        <dsp:cNvSpPr/>
      </dsp:nvSpPr>
      <dsp:spPr>
        <a:xfrm>
          <a:off x="5200000" y="2587747"/>
          <a:ext cx="207873" cy="243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5200000" y="2636381"/>
        <a:ext cx="145511" cy="145904"/>
      </dsp:txXfrm>
    </dsp:sp>
    <dsp:sp modelId="{F7ECF8DC-6C8D-4366-BD58-985D270B805C}">
      <dsp:nvSpPr>
        <dsp:cNvPr id="0" name=""/>
        <dsp:cNvSpPr/>
      </dsp:nvSpPr>
      <dsp:spPr>
        <a:xfrm>
          <a:off x="5494161" y="2037651"/>
          <a:ext cx="980535" cy="1343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Parse tables to </a:t>
          </a:r>
          <a:r>
            <a:rPr lang="en-GB" sz="1400" kern="1200" dirty="0" err="1"/>
            <a:t>dataframes</a:t>
          </a:r>
          <a:r>
            <a:rPr lang="en-GB" sz="1400" kern="1200" dirty="0"/>
            <a:t> </a:t>
          </a:r>
        </a:p>
      </dsp:txBody>
      <dsp:txXfrm>
        <a:off x="5522880" y="2066370"/>
        <a:ext cx="923097" cy="12859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0B70C-2883-48BB-BBC7-9CC9559F4E1C}">
      <dsp:nvSpPr>
        <dsp:cNvPr id="0" name=""/>
        <dsp:cNvSpPr/>
      </dsp:nvSpPr>
      <dsp:spPr>
        <a:xfrm>
          <a:off x="0" y="2236655"/>
          <a:ext cx="1016000" cy="945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Pandas to read csv files</a:t>
          </a:r>
        </a:p>
      </dsp:txBody>
      <dsp:txXfrm>
        <a:off x="27689" y="2264344"/>
        <a:ext cx="960622" cy="889978"/>
      </dsp:txXfrm>
    </dsp:sp>
    <dsp:sp modelId="{C062D401-8610-41B6-BF74-E2144FC5E249}">
      <dsp:nvSpPr>
        <dsp:cNvPr id="0" name=""/>
        <dsp:cNvSpPr/>
      </dsp:nvSpPr>
      <dsp:spPr>
        <a:xfrm>
          <a:off x="11175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117599" y="2633743"/>
        <a:ext cx="150774" cy="151180"/>
      </dsp:txXfrm>
    </dsp:sp>
    <dsp:sp modelId="{E8A9A73F-440C-437F-999F-AF19E359434D}">
      <dsp:nvSpPr>
        <dsp:cNvPr id="0" name=""/>
        <dsp:cNvSpPr/>
      </dsp:nvSpPr>
      <dsp:spPr>
        <a:xfrm>
          <a:off x="1422399" y="2236655"/>
          <a:ext cx="1016000" cy="945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Deal with missing values</a:t>
          </a:r>
        </a:p>
      </dsp:txBody>
      <dsp:txXfrm>
        <a:off x="1450088" y="2264344"/>
        <a:ext cx="960622" cy="889978"/>
      </dsp:txXfrm>
    </dsp:sp>
    <dsp:sp modelId="{4D8D459C-1BC6-463A-A7DA-05842A08A34D}">
      <dsp:nvSpPr>
        <dsp:cNvPr id="0" name=""/>
        <dsp:cNvSpPr/>
      </dsp:nvSpPr>
      <dsp:spPr>
        <a:xfrm>
          <a:off x="25399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39999" y="2633743"/>
        <a:ext cx="150774" cy="151180"/>
      </dsp:txXfrm>
    </dsp:sp>
    <dsp:sp modelId="{D4EAB6F8-FF87-44DE-8FDB-3510FDD5DBC4}">
      <dsp:nvSpPr>
        <dsp:cNvPr id="0" name=""/>
        <dsp:cNvSpPr/>
      </dsp:nvSpPr>
      <dsp:spPr>
        <a:xfrm>
          <a:off x="2844799" y="2236655"/>
          <a:ext cx="1016000" cy="945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Value counts for each site</a:t>
          </a:r>
        </a:p>
      </dsp:txBody>
      <dsp:txXfrm>
        <a:off x="2872488" y="2264344"/>
        <a:ext cx="960622" cy="889978"/>
      </dsp:txXfrm>
    </dsp:sp>
    <dsp:sp modelId="{2976E6AD-B41C-4C34-BFAB-FEA3304243D8}">
      <dsp:nvSpPr>
        <dsp:cNvPr id="0" name=""/>
        <dsp:cNvSpPr/>
      </dsp:nvSpPr>
      <dsp:spPr>
        <a:xfrm>
          <a:off x="3962400" y="2583349"/>
          <a:ext cx="215391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962400" y="2633743"/>
        <a:ext cx="150774" cy="151180"/>
      </dsp:txXfrm>
    </dsp:sp>
    <dsp:sp modelId="{86025084-B01B-4F52-96B3-1CE6EC5AB6A6}">
      <dsp:nvSpPr>
        <dsp:cNvPr id="0" name=""/>
        <dsp:cNvSpPr/>
      </dsp:nvSpPr>
      <dsp:spPr>
        <a:xfrm>
          <a:off x="4267199" y="2236655"/>
          <a:ext cx="1016000" cy="945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Orbit count by number and occurrence</a:t>
          </a:r>
        </a:p>
      </dsp:txBody>
      <dsp:txXfrm>
        <a:off x="4294888" y="2264344"/>
        <a:ext cx="960622" cy="889978"/>
      </dsp:txXfrm>
    </dsp:sp>
    <dsp:sp modelId="{9AB70F1E-06FD-423F-BDEB-9E756DEA075F}">
      <dsp:nvSpPr>
        <dsp:cNvPr id="0" name=""/>
        <dsp:cNvSpPr/>
      </dsp:nvSpPr>
      <dsp:spPr>
        <a:xfrm>
          <a:off x="53847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5384799" y="2633743"/>
        <a:ext cx="150774" cy="151180"/>
      </dsp:txXfrm>
    </dsp:sp>
    <dsp:sp modelId="{ADA1D738-0382-4BC7-A5BC-5073707D4AF1}">
      <dsp:nvSpPr>
        <dsp:cNvPr id="0" name=""/>
        <dsp:cNvSpPr/>
      </dsp:nvSpPr>
      <dsp:spPr>
        <a:xfrm>
          <a:off x="5689599" y="2236655"/>
          <a:ext cx="1016000" cy="945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Split statistics by mission outcome </a:t>
          </a:r>
        </a:p>
      </dsp:txBody>
      <dsp:txXfrm>
        <a:off x="5717288" y="2264344"/>
        <a:ext cx="960622" cy="889978"/>
      </dsp:txXfrm>
    </dsp:sp>
    <dsp:sp modelId="{EB949E2B-5B52-4BE6-B911-539C48B58309}">
      <dsp:nvSpPr>
        <dsp:cNvPr id="0" name=""/>
        <dsp:cNvSpPr/>
      </dsp:nvSpPr>
      <dsp:spPr>
        <a:xfrm>
          <a:off x="6807200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807200" y="2633743"/>
        <a:ext cx="150774" cy="151180"/>
      </dsp:txXfrm>
    </dsp:sp>
    <dsp:sp modelId="{7F2DFD7A-18AB-40A0-983B-E730B7430083}">
      <dsp:nvSpPr>
        <dsp:cNvPr id="0" name=""/>
        <dsp:cNvSpPr/>
      </dsp:nvSpPr>
      <dsp:spPr>
        <a:xfrm>
          <a:off x="7112000" y="2236655"/>
          <a:ext cx="1016000" cy="945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Compute success rate</a:t>
          </a:r>
        </a:p>
      </dsp:txBody>
      <dsp:txXfrm>
        <a:off x="7139689" y="2264344"/>
        <a:ext cx="960622" cy="8899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4BAD0-D2B2-441F-9016-EB82DD508AF2}">
      <dsp:nvSpPr>
        <dsp:cNvPr id="0" name=""/>
        <dsp:cNvSpPr/>
      </dsp:nvSpPr>
      <dsp:spPr>
        <a:xfrm>
          <a:off x="3666" y="2244015"/>
          <a:ext cx="992679" cy="930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Standardize data</a:t>
          </a:r>
        </a:p>
      </dsp:txBody>
      <dsp:txXfrm>
        <a:off x="30923" y="2271272"/>
        <a:ext cx="938165" cy="876122"/>
      </dsp:txXfrm>
    </dsp:sp>
    <dsp:sp modelId="{3C6AD510-09E9-4FBD-9F38-3E17746EB48A}">
      <dsp:nvSpPr>
        <dsp:cNvPr id="0" name=""/>
        <dsp:cNvSpPr/>
      </dsp:nvSpPr>
      <dsp:spPr>
        <a:xfrm>
          <a:off x="1095614" y="2586241"/>
          <a:ext cx="210448" cy="24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1095614" y="2635478"/>
        <a:ext cx="147314" cy="147710"/>
      </dsp:txXfrm>
    </dsp:sp>
    <dsp:sp modelId="{71DE0599-4EF7-4928-BD7B-8F6AEDF66EC7}">
      <dsp:nvSpPr>
        <dsp:cNvPr id="0" name=""/>
        <dsp:cNvSpPr/>
      </dsp:nvSpPr>
      <dsp:spPr>
        <a:xfrm>
          <a:off x="1393418" y="2244015"/>
          <a:ext cx="992679" cy="930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Feature engineering / </a:t>
          </a:r>
          <a:r>
            <a:rPr lang="en-GB" sz="1100" kern="1200" dirty="0" err="1"/>
            <a:t>preprocessign</a:t>
          </a:r>
          <a:r>
            <a:rPr lang="en-GB" sz="1100" kern="1200" dirty="0"/>
            <a:t> for model input</a:t>
          </a:r>
        </a:p>
      </dsp:txBody>
      <dsp:txXfrm>
        <a:off x="1420675" y="2271272"/>
        <a:ext cx="938165" cy="876122"/>
      </dsp:txXfrm>
    </dsp:sp>
    <dsp:sp modelId="{FA78BA52-59A3-493D-B7D6-70D9E5DE1EFF}">
      <dsp:nvSpPr>
        <dsp:cNvPr id="0" name=""/>
        <dsp:cNvSpPr/>
      </dsp:nvSpPr>
      <dsp:spPr>
        <a:xfrm>
          <a:off x="2485365" y="2586241"/>
          <a:ext cx="210448" cy="24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2485365" y="2635478"/>
        <a:ext cx="147314" cy="147710"/>
      </dsp:txXfrm>
    </dsp:sp>
    <dsp:sp modelId="{02B718B4-B5B0-463B-8446-CF2627C72C5E}">
      <dsp:nvSpPr>
        <dsp:cNvPr id="0" name=""/>
        <dsp:cNvSpPr/>
      </dsp:nvSpPr>
      <dsp:spPr>
        <a:xfrm>
          <a:off x="2783169" y="2244015"/>
          <a:ext cx="992679" cy="930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Train test split to get unbiased test error estimates</a:t>
          </a:r>
        </a:p>
      </dsp:txBody>
      <dsp:txXfrm>
        <a:off x="2810426" y="2271272"/>
        <a:ext cx="938165" cy="876122"/>
      </dsp:txXfrm>
    </dsp:sp>
    <dsp:sp modelId="{7278E849-EA3C-42B0-9995-57CD0650EA0B}">
      <dsp:nvSpPr>
        <dsp:cNvPr id="0" name=""/>
        <dsp:cNvSpPr/>
      </dsp:nvSpPr>
      <dsp:spPr>
        <a:xfrm>
          <a:off x="3875116" y="2586241"/>
          <a:ext cx="210448" cy="24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875116" y="2635478"/>
        <a:ext cx="147314" cy="147710"/>
      </dsp:txXfrm>
    </dsp:sp>
    <dsp:sp modelId="{6D654485-1B46-47C3-A2FA-66D395301F92}">
      <dsp:nvSpPr>
        <dsp:cNvPr id="0" name=""/>
        <dsp:cNvSpPr/>
      </dsp:nvSpPr>
      <dsp:spPr>
        <a:xfrm>
          <a:off x="4172920" y="2244015"/>
          <a:ext cx="992679" cy="930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Choose model type (repeated)</a:t>
          </a:r>
        </a:p>
      </dsp:txBody>
      <dsp:txXfrm>
        <a:off x="4200177" y="2271272"/>
        <a:ext cx="938165" cy="876122"/>
      </dsp:txXfrm>
    </dsp:sp>
    <dsp:sp modelId="{1CB98847-2CD6-462A-BD31-F7A3EDCBDE60}">
      <dsp:nvSpPr>
        <dsp:cNvPr id="0" name=""/>
        <dsp:cNvSpPr/>
      </dsp:nvSpPr>
      <dsp:spPr>
        <a:xfrm>
          <a:off x="5264868" y="2586241"/>
          <a:ext cx="210448" cy="24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5264868" y="2635478"/>
        <a:ext cx="147314" cy="147710"/>
      </dsp:txXfrm>
    </dsp:sp>
    <dsp:sp modelId="{275B3F26-DDC9-404D-BF80-0C08A20AA640}">
      <dsp:nvSpPr>
        <dsp:cNvPr id="0" name=""/>
        <dsp:cNvSpPr/>
      </dsp:nvSpPr>
      <dsp:spPr>
        <a:xfrm>
          <a:off x="5562671" y="2244015"/>
          <a:ext cx="992679" cy="930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Grid search and cross validation for parameters / tuning</a:t>
          </a:r>
        </a:p>
      </dsp:txBody>
      <dsp:txXfrm>
        <a:off x="5589928" y="2271272"/>
        <a:ext cx="938165" cy="876122"/>
      </dsp:txXfrm>
    </dsp:sp>
    <dsp:sp modelId="{2951E886-5887-44DF-AEAD-D831AA9529D2}">
      <dsp:nvSpPr>
        <dsp:cNvPr id="0" name=""/>
        <dsp:cNvSpPr/>
      </dsp:nvSpPr>
      <dsp:spPr>
        <a:xfrm>
          <a:off x="6654619" y="2586241"/>
          <a:ext cx="210448" cy="24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6654619" y="2635478"/>
        <a:ext cx="147314" cy="147710"/>
      </dsp:txXfrm>
    </dsp:sp>
    <dsp:sp modelId="{09CCDFEC-00CD-4B10-8FF6-12E7AA9585C5}">
      <dsp:nvSpPr>
        <dsp:cNvPr id="0" name=""/>
        <dsp:cNvSpPr/>
      </dsp:nvSpPr>
      <dsp:spPr>
        <a:xfrm>
          <a:off x="6952423" y="2244015"/>
          <a:ext cx="992679" cy="930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Model fit</a:t>
          </a:r>
        </a:p>
      </dsp:txBody>
      <dsp:txXfrm>
        <a:off x="6979680" y="2271272"/>
        <a:ext cx="938165" cy="876122"/>
      </dsp:txXfrm>
    </dsp:sp>
    <dsp:sp modelId="{80445514-A58B-4482-9D1B-3846473C3CBD}">
      <dsp:nvSpPr>
        <dsp:cNvPr id="0" name=""/>
        <dsp:cNvSpPr/>
      </dsp:nvSpPr>
      <dsp:spPr>
        <a:xfrm>
          <a:off x="8044370" y="2586241"/>
          <a:ext cx="210448" cy="24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8044370" y="2635478"/>
        <a:ext cx="147314" cy="147710"/>
      </dsp:txXfrm>
    </dsp:sp>
    <dsp:sp modelId="{248EEF78-A62E-4A7C-8AD6-47C909445EA8}">
      <dsp:nvSpPr>
        <dsp:cNvPr id="0" name=""/>
        <dsp:cNvSpPr/>
      </dsp:nvSpPr>
      <dsp:spPr>
        <a:xfrm>
          <a:off x="8342174" y="2244015"/>
          <a:ext cx="992679" cy="930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Result tested and scores</a:t>
          </a:r>
        </a:p>
      </dsp:txBody>
      <dsp:txXfrm>
        <a:off x="8369431" y="2271272"/>
        <a:ext cx="938165" cy="876122"/>
      </dsp:txXfrm>
    </dsp:sp>
    <dsp:sp modelId="{6DD4A364-4421-47BF-8DD1-DB1024C03A07}">
      <dsp:nvSpPr>
        <dsp:cNvPr id="0" name=""/>
        <dsp:cNvSpPr/>
      </dsp:nvSpPr>
      <dsp:spPr>
        <a:xfrm>
          <a:off x="9434121" y="2586241"/>
          <a:ext cx="210448" cy="24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9434121" y="2635478"/>
        <a:ext cx="147314" cy="147710"/>
      </dsp:txXfrm>
    </dsp:sp>
    <dsp:sp modelId="{E80DFD6E-D32C-40BA-B803-31D8F5E7DDCF}">
      <dsp:nvSpPr>
        <dsp:cNvPr id="0" name=""/>
        <dsp:cNvSpPr/>
      </dsp:nvSpPr>
      <dsp:spPr>
        <a:xfrm>
          <a:off x="9731925" y="2244015"/>
          <a:ext cx="992679" cy="930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Confusion matrix</a:t>
          </a:r>
        </a:p>
      </dsp:txBody>
      <dsp:txXfrm>
        <a:off x="9759182" y="2271272"/>
        <a:ext cx="938165" cy="876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eu-de.dataplatform.cloud.ibm.com/analytics/notebooks/v2/6bd7de8b-20c1-4865-b703-8616cd7cf888/view?access_token=1af07bfdee596c18bf93cb77cd8bc575696f4863befcc1be9ff52f4e6c57dd31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u-de.dataplatform.cloud.ibm.com/analytics/notebooks/v2/e8c749ab-87b2-425e-ba67-92b48979e115/view?access_token=7f9dfe572ff23b1e10ec9402471cc8c4a7c3260774b4cc04c879a2e72d1861c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u-de.dataplatform.cloud.ibm.com/analytics/notebooks/v2/b95b0137-77b4-4042-aa55-7c72c202b548/view?access_token=b52fdd9824e7ba5e98a45b8dfe6a08dcde9f4c8ac925c2aedebdc1534c3fe48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u-de.dataplatform.cloud.ibm.com/analytics/notebooks/v2/e8c749ab-87b2-425e-ba67-92b48979e115/view?access_token=7f9dfe572ff23b1e10ec9402471cc8c4a7c3260774b4cc04c879a2e72d1861c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eu-de.dataplatform.cloud.ibm.com/analytics/notebooks/v2/161e9591-3c3c-4abc-a698-1ef646032f35/view?access_token=ac7a174a3df24cea6f0b5ad6f67f7b62fb95d693c0472fff0e15c9eed508101f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eu-de.dataplatform.cloud.ibm.com/analytics/notebooks/v2/d36d25e4-c686-4744-86f8-9a8fd070205f/view?access_token=f5fdc3c74637a6534c99681c1399ad1c18874b042f9c15ef725816a258c711e0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u-de.dataplatform.cloud.ibm.com/analytics/notebooks/v2/fde8395e-cf21-4a61-9b91-ea02d1434e1c/view?access_token=a7c9a41b8acd18c60b0b346d5d2414b2145ddb1db1fb7a59b4655111d0921641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Joshua Le Cornu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20/09/2022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>
                <a:hlinkClick r:id="rId3"/>
              </a:rPr>
              <a:t>https://eu-de.dataplatform.cloud.ibm.com/analytics/notebooks/v2/6bd7de8b-20c1-4865-b703-8616cd7cf888/view?access_token=1af07bfdee596c18bf93cb77cd8bc575696f4863befcc1be9ff52f4e6c57dd31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3874A13-1E6F-351E-00BF-BE1CA23FD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8409892"/>
              </p:ext>
            </p:extLst>
          </p:nvPr>
        </p:nvGraphicFramePr>
        <p:xfrm>
          <a:off x="2202482" y="20008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all launch sites to assess scope and locations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 success and fails launches per site on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Compute distances between launch sites and proximities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Discovered some geographical patterns about launch sites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sym typeface="Wingdings" panose="05000000000000000000" pitchFamily="2" charset="2"/>
              </a:rPr>
              <a:t> e.g. links to coastal and equator line, far from cities and highways, railways etc.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https://eu-de.dataplatform.cloud.ibm.com/analytics/notebooks/v2/e8c749ab-87b2-425e-ba67-92b48979e115/view?access_token=7f9dfe572ff23b1e10ec9402471cc8c4a7c3260774b4cc04c879a2e72d1861c7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9017"/>
            <a:ext cx="10936376" cy="478889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Unique(LAUNCH_SITE) from SPACEXTBL;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LAUNCH_SITE from SPACEXTBL where (LAUNCH_SITE) LIKE 'CCA%' LIMIT 5;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as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(PAYLOAD_MASS__KG_) as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min(DATE) from SPACEXTBL;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from SPACEXTBL where LANDING__OUTCOME='Success (drone ship)' and PAYLOAD_MASS__KG_ BETWEEN 4000 and 6000;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count(MISSION_OUTCOME) as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missionoutcomes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GROUP BY MISSION_OUTCOME;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as 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PAYLOAD_MASS__KG_=(select max(PAYLOAD_MASS__KG_) from SPACEXTBL);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MONTH(DATE),MISSION_OUTCOME,BOOSTER_VERSION,LAUNCH_SITE FROM SPACEXTBL where EXTRACT(YEAR FROM DATE)='2015';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GB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GB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LANDING__OUTCOME FROM SPACEXTBL WHERE DATE BETWEEN '2010-06-04' AND '2017-03-20' ORDER BY DATE DESC;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https://eu-de.dataplatform.cloud.ibm.com/analytics/notebooks/v2/b95b0137-77b4-4042-aa55-7c72c202b548/view?access_token=b52fdd9824e7ba5e98a45b8dfe6a08dcde9f4c8ac925c2aedebdc1534c3fe484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all launch sites to assess scope and locations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 success and fails launches per site on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Compute distances between launch sites and 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Discovered some geographical patterns about launch sites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sym typeface="Wingdings" panose="05000000000000000000" pitchFamily="2" charset="2"/>
              </a:rPr>
              <a:t> e.g. links to coastal and equator line, far from cities and highways, railways etc.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success shows clearly which sites are more successful in terms of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https://eu-de.dataplatform.cloud.ibm.com/analytics/notebooks/v2/e8c749ab-87b2-425e-ba67-92b48979e115/view?access_token=7f9dfe572ff23b1e10ec9402471cc8c4a7c3260774b4cc04c879a2e72d1861c7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https://eu-de.dataplatform.cloud.ibm.com/analytics/notebooks/v2/161e9591-3c3c-4abc-a698-1ef646032f35/view?access_token=ac7a174a3df24cea6f0b5ad6f67f7b62fb95d693c0472fff0e15c9eed508101f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9EAD34D-CD74-1076-B45A-78069896EF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499787"/>
              </p:ext>
            </p:extLst>
          </p:nvPr>
        </p:nvGraphicFramePr>
        <p:xfrm>
          <a:off x="1107267" y="900683"/>
          <a:ext cx="107282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A977F-2FD6-9076-DD80-AA5BC876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19" y="3045576"/>
            <a:ext cx="11054154" cy="25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Clustering in payload across sites, lots of small payload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SLC 40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68C8B-BA72-1559-A38C-9188829D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0838"/>
            <a:ext cx="12319251" cy="22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3B68F-055E-5D01-6040-A1D4782E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748" y="2211831"/>
            <a:ext cx="5541369" cy="30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b="0" i="0" dirty="0">
                <a:solidFill>
                  <a:srgbClr val="FF0000"/>
                </a:solidFill>
                <a:effectLst/>
                <a:latin typeface="ibm-plex-sans"/>
              </a:rPr>
              <a:t>You should see that in the LEO orbit the Success appears related to the number of flights; on the other hand, there seems to be no relationship between flight number when in GTO orbit.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F1F75-7285-90EE-E3C8-861C3A8C3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293" y="2121733"/>
            <a:ext cx="5248082" cy="36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B236A-7450-BDEA-B291-CFDB7003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981039"/>
            <a:ext cx="7341558" cy="353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F8823-7AD8-1148-DA69-153C5C7BC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575" y="2033251"/>
            <a:ext cx="6991296" cy="34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3742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Rural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NASA and JSC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F73B5-1E01-A6FE-D657-1F0C9A7C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17" y="1825625"/>
            <a:ext cx="8016043" cy="41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Detailed Launch Sites of SpaceX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F3CAC-D739-7A34-D958-90709AEB7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74" y="1691306"/>
            <a:ext cx="9718033" cy="413089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75879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Coastal regions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Away from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Clustered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otgether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Colour Tagging and Distance Shows Success rates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400C86C-10FD-9DD8-7636-89209ABC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850240"/>
            <a:ext cx="5455917" cy="315079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782B83-577F-E03D-389D-BBEFFB8EAE4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445073" y="3061657"/>
            <a:ext cx="5455917" cy="27279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 dirty="0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2725F-38BF-1A04-6B63-980ADA77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927" y="3363376"/>
            <a:ext cx="8040883" cy="5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37468-1411-7A07-ED50-0FE52197D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565" y="2933259"/>
            <a:ext cx="3874524" cy="343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27200"/>
            <a:ext cx="8571177" cy="42983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 via an API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the data with SQL and Python / Pandas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SQL, Pandas and 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dashboarding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classification ML techniques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 accuracy of 83.3% in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Best – suggests non linear relations between success and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Imbalance in confusion matrix, suggests some model biases towards the landed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false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classifcations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all occurring on the false positives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models similar in performance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8418983" cy="3584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Predict if the Falcon 9 first stage will land successfully.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Cost of 62 million dollars vs other providers cost upward of 165 million dollars each, much of the savings is because SpaceX can reuse the first stage.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If the first stage will land, we can determine the cost of a launch.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success rate of launches?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a REST API linked to webhook for Falcon launch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Processed in SQL using functions like SELECT, MAX etc.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Grid search over parameters, trial of different algorithms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a REST API linked to webhook for Falcon launch data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https://eu-de.dataplatform.cloud.ibm.com/analytics/notebooks/v2/d36d25e4-c686-4744-86f8-9a8fd070205f/view?access_token=f5fdc3c74637a6534c99681c1399ad1c18874b042f9c15ef725816a258c711e0</a:t>
            </a:r>
            <a:r>
              <a:rPr lang="en-US" sz="1800" dirty="0"/>
              <a:t>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20F43A3-437B-FC15-B8BD-08F98D3A7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5179926"/>
              </p:ext>
            </p:extLst>
          </p:nvPr>
        </p:nvGraphicFramePr>
        <p:xfrm>
          <a:off x="5445503" y="213388"/>
          <a:ext cx="64778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https://eu-de.dataplatform.cloud.ibm.com/analytics/notebooks/v2/fde8395e-cf21-4a61-9b91-ea02d1434e1c/view?access_token=a7c9a41b8acd18c60b0b346d5d2414b2145ddb1db1fb7a59b4655111d0921641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FF9635-3F9F-C449-38FF-CAA242CB7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24168"/>
              </p:ext>
            </p:extLst>
          </p:nvPr>
        </p:nvGraphicFramePr>
        <p:xfrm>
          <a:off x="5445503" y="213388"/>
          <a:ext cx="64778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1550</Words>
  <Application>Microsoft Office PowerPoint</Application>
  <PresentationFormat>Widescreen</PresentationFormat>
  <Paragraphs>233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Abadi</vt:lpstr>
      <vt:lpstr>Arial</vt:lpstr>
      <vt:lpstr>Calibri</vt:lpstr>
      <vt:lpstr>Calibri Light</vt:lpstr>
      <vt:lpstr>IBM Plex Mono SemiBold</vt:lpstr>
      <vt:lpstr>ibm-plex-sans</vt:lpstr>
      <vt:lpstr>Source Sans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Joshua Le Cornu</cp:lastModifiedBy>
  <cp:revision>199</cp:revision>
  <dcterms:created xsi:type="dcterms:W3CDTF">2021-04-29T18:58:34Z</dcterms:created>
  <dcterms:modified xsi:type="dcterms:W3CDTF">2022-09-22T20:22:22Z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